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60" r:id="rId6"/>
    <p:sldId id="262" r:id="rId7"/>
    <p:sldId id="264" r:id="rId8"/>
    <p:sldId id="266" r:id="rId9"/>
    <p:sldId id="268" r:id="rId10"/>
    <p:sldId id="270" r:id="rId11"/>
    <p:sldId id="283" r:id="rId12"/>
    <p:sldId id="257" r:id="rId13"/>
    <p:sldId id="272" r:id="rId14"/>
    <p:sldId id="273" r:id="rId15"/>
    <p:sldId id="274" r:id="rId16"/>
    <p:sldId id="275" r:id="rId17"/>
    <p:sldId id="276" r:id="rId18"/>
    <p:sldId id="271" r:id="rId19"/>
    <p:sldId id="277" r:id="rId20"/>
    <p:sldId id="278" r:id="rId21"/>
    <p:sldId id="279" r:id="rId22"/>
    <p:sldId id="280" r:id="rId23"/>
    <p:sldId id="281" r:id="rId24"/>
    <p:sldId id="282" r:id="rId2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522447-6F48-A56E-77C4-DC4A3BF66312}" name="Victoria Burton" initials="VB" userId="S::v.burton@nhm.ac.uk::8d433e91-4f94-4a72-9b6d-4acffa69805e" providerId="AD"/>
  <p188:author id="{F02D4FA0-1B63-1F66-A049-C0E64C246E4B}" name="Holly Temple" initials="HT" userId="S::hollytemple_rhs.org.uk#ext#@nhm.ac.uk::5b5f6386-3222-459c-bd6f-701a5a7b6f18" providerId="AD"/>
  <p188:author id="{34B494A7-37BD-DEAB-0C47-B4F4344F39A7}" name="Thomas Lawrence" initials="TL" userId="S::thomas.lawrence@nhm.ac.uk::16e6507e-e926-48d1-82f8-5571f26025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3E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724950-A842-DD07-2374-E38B8FD17A0E}" v="5" dt="2026-05-27T10:11:31.775"/>
    <p1510:client id="{9C80CD50-DEDE-4C17-AF7B-10B9CD47BDA3}" v="152" dt="2026-05-27T11:40:43.745"/>
    <p1510:client id="{AC245A88-BDCC-8741-A168-8ED63FBF54D9}" v="1" dt="2026-05-27T10:19:18.166"/>
    <p1510:client id="{B36A45E0-EDFE-E996-91FE-882FE0110410}" v="12" dt="2026-05-27T09:17:03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169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Burton" userId="S::v.burton@nhm.ac.uk::8d433e91-4f94-4a72-9b6d-4acffa69805e" providerId="AD" clId="Web-{B36A45E0-EDFE-E996-91FE-882FE0110410}"/>
    <pc:docChg chg="mod modSld">
      <pc:chgData name="Victoria Burton" userId="S::v.burton@nhm.ac.uk::8d433e91-4f94-4a72-9b6d-4acffa69805e" providerId="AD" clId="Web-{B36A45E0-EDFE-E996-91FE-882FE0110410}" dt="2026-05-27T09:12:19.277" v="4" actId="20577"/>
      <pc:docMkLst>
        <pc:docMk/>
      </pc:docMkLst>
      <pc:sldChg chg="modSp modCm">
        <pc:chgData name="Victoria Burton" userId="S::v.burton@nhm.ac.uk::8d433e91-4f94-4a72-9b6d-4acffa69805e" providerId="AD" clId="Web-{B36A45E0-EDFE-E996-91FE-882FE0110410}" dt="2026-05-27T09:12:19.277" v="4" actId="20577"/>
        <pc:sldMkLst>
          <pc:docMk/>
          <pc:sldMk cId="3201460114" sldId="277"/>
        </pc:sldMkLst>
        <pc:spChg chg="mod">
          <ac:chgData name="Victoria Burton" userId="S::v.burton@nhm.ac.uk::8d433e91-4f94-4a72-9b6d-4acffa69805e" providerId="AD" clId="Web-{B36A45E0-EDFE-E996-91FE-882FE0110410}" dt="2026-05-27T09:12:19.277" v="4" actId="20577"/>
          <ac:spMkLst>
            <pc:docMk/>
            <pc:sldMk cId="3201460114" sldId="277"/>
            <ac:spMk id="4" creationId="{0C64DC07-7C97-DD33-4629-69A82D6FE7D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ctoria Burton" userId="S::v.burton@nhm.ac.uk::8d433e91-4f94-4a72-9b6d-4acffa69805e" providerId="AD" clId="Web-{B36A45E0-EDFE-E996-91FE-882FE0110410}" dt="2026-05-27T09:12:12.152" v="3" actId="20577"/>
              <pc2:cmMkLst xmlns:pc2="http://schemas.microsoft.com/office/powerpoint/2019/9/main/command">
                <pc:docMk/>
                <pc:sldMk cId="3201460114" sldId="277"/>
                <pc2:cmMk id="{94DEF5FC-8F18-4A16-A123-BE045B770150}"/>
              </pc2:cmMkLst>
            </pc226:cmChg>
          </p:ext>
        </pc:extLst>
      </pc:sldChg>
    </pc:docChg>
  </pc:docChgLst>
  <pc:docChgLst>
    <pc:chgData name="Victor Heng" userId="fc4ad821-ae55-430e-b30a-62deb0249487" providerId="ADAL" clId="{51F35D19-4E04-4BD8-92BE-F0E8BAC4ED63}"/>
    <pc:docChg chg="undo redo custSel addSld delSld modSld sldOrd modMainMaster">
      <pc:chgData name="Victor Heng" userId="fc4ad821-ae55-430e-b30a-62deb0249487" providerId="ADAL" clId="{51F35D19-4E04-4BD8-92BE-F0E8BAC4ED63}" dt="2026-05-27T21:54:36.523" v="2241" actId="20577"/>
      <pc:docMkLst>
        <pc:docMk/>
      </pc:docMkLst>
      <pc:sldChg chg="modSp mod">
        <pc:chgData name="Victor Heng" userId="fc4ad821-ae55-430e-b30a-62deb0249487" providerId="ADAL" clId="{51F35D19-4E04-4BD8-92BE-F0E8BAC4ED63}" dt="2026-05-26T16:48:40.418" v="1016" actId="207"/>
        <pc:sldMkLst>
          <pc:docMk/>
          <pc:sldMk cId="2275771997" sldId="256"/>
        </pc:sldMkLst>
        <pc:spChg chg="mod">
          <ac:chgData name="Victor Heng" userId="fc4ad821-ae55-430e-b30a-62deb0249487" providerId="ADAL" clId="{51F35D19-4E04-4BD8-92BE-F0E8BAC4ED63}" dt="2026-05-26T16:48:35.933" v="1015" actId="207"/>
          <ac:spMkLst>
            <pc:docMk/>
            <pc:sldMk cId="2275771997" sldId="256"/>
            <ac:spMk id="2" creationId="{291C07CF-686F-F90E-6E03-8CD2E74751E1}"/>
          </ac:spMkLst>
        </pc:spChg>
        <pc:spChg chg="mod">
          <ac:chgData name="Victor Heng" userId="fc4ad821-ae55-430e-b30a-62deb0249487" providerId="ADAL" clId="{51F35D19-4E04-4BD8-92BE-F0E8BAC4ED63}" dt="2026-05-26T16:48:40.418" v="1016" actId="207"/>
          <ac:spMkLst>
            <pc:docMk/>
            <pc:sldMk cId="2275771997" sldId="256"/>
            <ac:spMk id="3" creationId="{31D3DBE5-708A-E53E-CF7B-E1986C6BE4E0}"/>
          </ac:spMkLst>
        </pc:spChg>
      </pc:sldChg>
      <pc:sldChg chg="addSp delSp modSp mod">
        <pc:chgData name="Victor Heng" userId="fc4ad821-ae55-430e-b30a-62deb0249487" providerId="ADAL" clId="{51F35D19-4E04-4BD8-92BE-F0E8BAC4ED63}" dt="2026-05-26T19:20:05.848" v="1353"/>
        <pc:sldMkLst>
          <pc:docMk/>
          <pc:sldMk cId="2589608359" sldId="257"/>
        </pc:sldMkLst>
        <pc:spChg chg="mod">
          <ac:chgData name="Victor Heng" userId="fc4ad821-ae55-430e-b30a-62deb0249487" providerId="ADAL" clId="{51F35D19-4E04-4BD8-92BE-F0E8BAC4ED63}" dt="2026-05-26T08:43:21.693" v="57" actId="14100"/>
          <ac:spMkLst>
            <pc:docMk/>
            <pc:sldMk cId="2589608359" sldId="257"/>
            <ac:spMk id="2" creationId="{A6A69B3B-FFAB-A89D-695C-089C1E541E62}"/>
          </ac:spMkLst>
        </pc:spChg>
        <pc:spChg chg="del">
          <ac:chgData name="Victor Heng" userId="fc4ad821-ae55-430e-b30a-62deb0249487" providerId="ADAL" clId="{51F35D19-4E04-4BD8-92BE-F0E8BAC4ED63}" dt="2026-05-26T16:51:15.608" v="1044" actId="478"/>
          <ac:spMkLst>
            <pc:docMk/>
            <pc:sldMk cId="2589608359" sldId="257"/>
            <ac:spMk id="4" creationId="{CD0A1E46-CBD5-E2E1-2260-557A77856C09}"/>
          </ac:spMkLst>
        </pc:spChg>
        <pc:spChg chg="add mod">
          <ac:chgData name="Victor Heng" userId="fc4ad821-ae55-430e-b30a-62deb0249487" providerId="ADAL" clId="{51F35D19-4E04-4BD8-92BE-F0E8BAC4ED63}" dt="2026-05-26T16:51:20.149" v="1045" actId="207"/>
          <ac:spMkLst>
            <pc:docMk/>
            <pc:sldMk cId="2589608359" sldId="257"/>
            <ac:spMk id="5" creationId="{B6F24A67-6994-FECC-5E49-8E36E945835A}"/>
          </ac:spMkLst>
        </pc:spChg>
        <pc:graphicFrameChg chg="add mod">
          <ac:chgData name="Victor Heng" userId="fc4ad821-ae55-430e-b30a-62deb0249487" providerId="ADAL" clId="{51F35D19-4E04-4BD8-92BE-F0E8BAC4ED63}" dt="2026-05-26T19:20:05.848" v="1353"/>
          <ac:graphicFrameMkLst>
            <pc:docMk/>
            <pc:sldMk cId="2589608359" sldId="257"/>
            <ac:graphicFrameMk id="2" creationId="{A8124031-9261-2E3D-B723-4E0BED1C4811}"/>
          </ac:graphicFrameMkLst>
        </pc:graphicFrameChg>
        <pc:graphicFrameChg chg="mod modGraphic">
          <ac:chgData name="Victor Heng" userId="fc4ad821-ae55-430e-b30a-62deb0249487" providerId="ADAL" clId="{51F35D19-4E04-4BD8-92BE-F0E8BAC4ED63}" dt="2026-05-26T16:53:57.624" v="1084"/>
          <ac:graphicFrameMkLst>
            <pc:docMk/>
            <pc:sldMk cId="2589608359" sldId="257"/>
            <ac:graphicFrameMk id="21" creationId="{5BF71BA3-3A6B-9FE6-6549-23AD46CFF08F}"/>
          </ac:graphicFrameMkLst>
        </pc:graphicFrameChg>
        <pc:graphicFrameChg chg="del mod modGraphic">
          <ac:chgData name="Victor Heng" userId="fc4ad821-ae55-430e-b30a-62deb0249487" providerId="ADAL" clId="{51F35D19-4E04-4BD8-92BE-F0E8BAC4ED63}" dt="2026-05-26T19:20:05.497" v="1352" actId="478"/>
          <ac:graphicFrameMkLst>
            <pc:docMk/>
            <pc:sldMk cId="2589608359" sldId="257"/>
            <ac:graphicFrameMk id="24" creationId="{BFFB11A9-E157-DA83-1839-9898A1EA6FE1}"/>
          </ac:graphicFrameMkLst>
        </pc:graphicFrame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3" creationId="{DDCBAAE7-78D4-D404-FF62-ED3AB6C77D05}"/>
          </ac:picMkLst>
        </pc:picChg>
        <pc:picChg chg="add del mod modCrop">
          <ac:chgData name="Victor Heng" userId="fc4ad821-ae55-430e-b30a-62deb0249487" providerId="ADAL" clId="{51F35D19-4E04-4BD8-92BE-F0E8BAC4ED63}" dt="2026-05-26T08:54:54.654" v="229" actId="478"/>
          <ac:picMkLst>
            <pc:docMk/>
            <pc:sldMk cId="2589608359" sldId="257"/>
            <ac:picMk id="4" creationId="{416D981B-054A-CAFE-DE4D-B975AAC75040}"/>
          </ac:picMkLst>
        </pc:picChg>
        <pc:picChg chg="mod">
          <ac:chgData name="Victor Heng" userId="fc4ad821-ae55-430e-b30a-62deb0249487" providerId="ADAL" clId="{51F35D19-4E04-4BD8-92BE-F0E8BAC4ED63}" dt="2026-05-26T12:19:53.301" v="698" actId="688"/>
          <ac:picMkLst>
            <pc:docMk/>
            <pc:sldMk cId="2589608359" sldId="257"/>
            <ac:picMk id="6" creationId="{B4AAF30F-9C32-B52A-CFE3-F77776A58EC7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7" creationId="{C0802170-8D60-BD58-EB77-925E9F49D5FB}"/>
          </ac:picMkLst>
        </pc:picChg>
        <pc:picChg chg="add del mod modCrop">
          <ac:chgData name="Victor Heng" userId="fc4ad821-ae55-430e-b30a-62deb0249487" providerId="ADAL" clId="{51F35D19-4E04-4BD8-92BE-F0E8BAC4ED63}" dt="2026-05-26T09:12:01.110" v="369" actId="478"/>
          <ac:picMkLst>
            <pc:docMk/>
            <pc:sldMk cId="2589608359" sldId="257"/>
            <ac:picMk id="8" creationId="{7C8B53C7-3F77-0B78-BE57-B9598FB67EF3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8" creationId="{E24D6D8F-36BD-AE8A-2FF9-B0548326AD75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9" creationId="{3DF25FEC-DE60-D467-379F-E448340AB16A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10" creationId="{4DF2B277-6FCE-03E8-0609-2F90A9CCB372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11" creationId="{D0E39421-415D-B8CE-B298-C01411253CBB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12" creationId="{714E7542-718E-FFCE-DBD4-FBE2877FEDAD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13" creationId="{7F871027-A02B-483F-B4C4-9A46AC96EB9D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14" creationId="{259C54AC-6EA0-E2F4-CF6C-9A435754BDA8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15" creationId="{EA747922-4F28-8AC6-11EC-A75DBA52D783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16" creationId="{067503AB-5C3C-9E35-01D0-E60461B49112}"/>
          </ac:picMkLst>
        </pc:picChg>
        <pc:picChg chg="add mod">
          <ac:chgData name="Victor Heng" userId="fc4ad821-ae55-430e-b30a-62deb0249487" providerId="ADAL" clId="{51F35D19-4E04-4BD8-92BE-F0E8BAC4ED63}" dt="2026-05-26T19:20:05.848" v="1353"/>
          <ac:picMkLst>
            <pc:docMk/>
            <pc:sldMk cId="2589608359" sldId="257"/>
            <ac:picMk id="17" creationId="{81170D17-9BC0-6399-AFC4-64B6D2EB85DC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18" creationId="{2578F782-E851-9F67-B253-E27946FD69FB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20" creationId="{315375BE-2330-237C-ED70-BB20766B527D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23" creationId="{D2583677-6904-AC8A-C645-AE9DCEC38DF2}"/>
          </ac:picMkLst>
        </pc:picChg>
        <pc:picChg chg="add del mod">
          <ac:chgData name="Victor Heng" userId="fc4ad821-ae55-430e-b30a-62deb0249487" providerId="ADAL" clId="{51F35D19-4E04-4BD8-92BE-F0E8BAC4ED63}" dt="2026-05-26T19:20:05.497" v="1352" actId="478"/>
          <ac:picMkLst>
            <pc:docMk/>
            <pc:sldMk cId="2589608359" sldId="257"/>
            <ac:picMk id="26" creationId="{D291B7D0-7D52-612A-B5DB-79DB4E255B6B}"/>
          </ac:picMkLst>
        </pc:picChg>
      </pc:sldChg>
      <pc:sldChg chg="addSp delSp modSp mod ord">
        <pc:chgData name="Victor Heng" userId="fc4ad821-ae55-430e-b30a-62deb0249487" providerId="ADAL" clId="{51F35D19-4E04-4BD8-92BE-F0E8BAC4ED63}" dt="2026-05-26T16:48:45.336" v="1017" actId="207"/>
        <pc:sldMkLst>
          <pc:docMk/>
          <pc:sldMk cId="534519340" sldId="260"/>
        </pc:sldMkLst>
        <pc:spChg chg="del mod">
          <ac:chgData name="Victor Heng" userId="fc4ad821-ae55-430e-b30a-62deb0249487" providerId="ADAL" clId="{51F35D19-4E04-4BD8-92BE-F0E8BAC4ED63}" dt="2026-05-26T13:07:47.277" v="827" actId="21"/>
          <ac:spMkLst>
            <pc:docMk/>
            <pc:sldMk cId="534519340" sldId="260"/>
            <ac:spMk id="2" creationId="{9D4F2650-54F6-8F52-A562-00B2D9FE14C3}"/>
          </ac:spMkLst>
        </pc:spChg>
        <pc:spChg chg="add del mod">
          <ac:chgData name="Victor Heng" userId="fc4ad821-ae55-430e-b30a-62deb0249487" providerId="ADAL" clId="{51F35D19-4E04-4BD8-92BE-F0E8BAC4ED63}" dt="2026-05-26T13:07:50.680" v="829" actId="478"/>
          <ac:spMkLst>
            <pc:docMk/>
            <pc:sldMk cId="534519340" sldId="260"/>
            <ac:spMk id="5" creationId="{D223DFC6-3304-2205-AF8F-19F6D291C29D}"/>
          </ac:spMkLst>
        </pc:spChg>
        <pc:spChg chg="add mod">
          <ac:chgData name="Victor Heng" userId="fc4ad821-ae55-430e-b30a-62deb0249487" providerId="ADAL" clId="{51F35D19-4E04-4BD8-92BE-F0E8BAC4ED63}" dt="2026-05-26T16:48:45.336" v="1017" actId="207"/>
          <ac:spMkLst>
            <pc:docMk/>
            <pc:sldMk cId="534519340" sldId="260"/>
            <ac:spMk id="7" creationId="{9D4F2650-54F6-8F52-A562-00B2D9FE14C3}"/>
          </ac:spMkLst>
        </pc:spChg>
        <pc:graphicFrameChg chg="add mod">
          <ac:chgData name="Victor Heng" userId="fc4ad821-ae55-430e-b30a-62deb0249487" providerId="ADAL" clId="{51F35D19-4E04-4BD8-92BE-F0E8BAC4ED63}" dt="2026-05-26T08:40:25.332" v="33"/>
          <ac:graphicFrameMkLst>
            <pc:docMk/>
            <pc:sldMk cId="534519340" sldId="260"/>
            <ac:graphicFrameMk id="3" creationId="{4D706AD4-498C-1EC2-2B35-0EE36077BCB7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25.295" v="32" actId="478"/>
          <ac:graphicFrameMkLst>
            <pc:docMk/>
            <pc:sldMk cId="534519340" sldId="260"/>
            <ac:graphicFrameMk id="21" creationId="{E362F4A9-C06A-B0EE-99C6-0C4A392EBBDB}"/>
          </ac:graphicFrameMkLst>
        </pc:graphicFrameChg>
        <pc:graphicFrameChg chg="del">
          <ac:chgData name="Victor Heng" userId="fc4ad821-ae55-430e-b30a-62deb0249487" providerId="ADAL" clId="{51F35D19-4E04-4BD8-92BE-F0E8BAC4ED63}" dt="2026-05-26T13:07:35.780" v="823" actId="478"/>
          <ac:graphicFrameMkLst>
            <pc:docMk/>
            <pc:sldMk cId="534519340" sldId="260"/>
            <ac:graphicFrameMk id="24" creationId="{92F25123-C450-0408-C183-C5689E73A7C2}"/>
          </ac:graphicFrameMkLst>
        </pc:graphicFrameChg>
      </pc:sldChg>
      <pc:sldChg chg="addSp delSp modSp del mod">
        <pc:chgData name="Victor Heng" userId="fc4ad821-ae55-430e-b30a-62deb0249487" providerId="ADAL" clId="{51F35D19-4E04-4BD8-92BE-F0E8BAC4ED63}" dt="2026-05-26T12:20:08.442" v="699" actId="47"/>
        <pc:sldMkLst>
          <pc:docMk/>
          <pc:sldMk cId="2199989351" sldId="261"/>
        </pc:sldMkLst>
        <pc:graphicFrameChg chg="add mod">
          <ac:chgData name="Victor Heng" userId="fc4ad821-ae55-430e-b30a-62deb0249487" providerId="ADAL" clId="{51F35D19-4E04-4BD8-92BE-F0E8BAC4ED63}" dt="2026-05-26T08:39:55.554" v="23"/>
          <ac:graphicFrameMkLst>
            <pc:docMk/>
            <pc:sldMk cId="2199989351" sldId="261"/>
            <ac:graphicFrameMk id="3" creationId="{E7B1CE58-CDE2-CADD-DFEB-CB1EA856B29D}"/>
          </ac:graphicFrameMkLst>
        </pc:graphicFrameChg>
        <pc:graphicFrameChg chg="del">
          <ac:chgData name="Victor Heng" userId="fc4ad821-ae55-430e-b30a-62deb0249487" providerId="ADAL" clId="{51F35D19-4E04-4BD8-92BE-F0E8BAC4ED63}" dt="2026-05-26T08:39:55.083" v="22" actId="478"/>
          <ac:graphicFrameMkLst>
            <pc:docMk/>
            <pc:sldMk cId="2199989351" sldId="261"/>
            <ac:graphicFrameMk id="21" creationId="{3BE25EC0-4B97-107C-A234-236E29E1F495}"/>
          </ac:graphicFrameMkLst>
        </pc:graphicFrameChg>
      </pc:sldChg>
      <pc:sldChg chg="addSp delSp modSp mod ord">
        <pc:chgData name="Victor Heng" userId="fc4ad821-ae55-430e-b30a-62deb0249487" providerId="ADAL" clId="{51F35D19-4E04-4BD8-92BE-F0E8BAC4ED63}" dt="2026-05-26T16:49:58.835" v="1032"/>
        <pc:sldMkLst>
          <pc:docMk/>
          <pc:sldMk cId="739215229" sldId="262"/>
        </pc:sldMkLst>
        <pc:spChg chg="del mod">
          <ac:chgData name="Victor Heng" userId="fc4ad821-ae55-430e-b30a-62deb0249487" providerId="ADAL" clId="{51F35D19-4E04-4BD8-92BE-F0E8BAC4ED63}" dt="2026-05-26T13:07:55.400" v="830" actId="478"/>
          <ac:spMkLst>
            <pc:docMk/>
            <pc:sldMk cId="739215229" sldId="262"/>
            <ac:spMk id="2" creationId="{E7F5B64C-31F3-2C97-4AD4-B978D4166A12}"/>
          </ac:spMkLst>
        </pc:spChg>
        <pc:spChg chg="add del mod">
          <ac:chgData name="Victor Heng" userId="fc4ad821-ae55-430e-b30a-62deb0249487" providerId="ADAL" clId="{51F35D19-4E04-4BD8-92BE-F0E8BAC4ED63}" dt="2026-05-26T13:08:01.162" v="832" actId="478"/>
          <ac:spMkLst>
            <pc:docMk/>
            <pc:sldMk cId="739215229" sldId="262"/>
            <ac:spMk id="5" creationId="{6DF58A04-CE0E-3815-F282-E43925A351CE}"/>
          </ac:spMkLst>
        </pc:spChg>
        <pc:spChg chg="add mod">
          <ac:chgData name="Victor Heng" userId="fc4ad821-ae55-430e-b30a-62deb0249487" providerId="ADAL" clId="{51F35D19-4E04-4BD8-92BE-F0E8BAC4ED63}" dt="2026-05-26T16:48:49.422" v="1018" actId="207"/>
          <ac:spMkLst>
            <pc:docMk/>
            <pc:sldMk cId="739215229" sldId="262"/>
            <ac:spMk id="7" creationId="{9F540B85-E1F6-82AD-D13E-F56891D45FE1}"/>
          </ac:spMkLst>
        </pc:spChg>
        <pc:graphicFrameChg chg="add mod">
          <ac:chgData name="Victor Heng" userId="fc4ad821-ae55-430e-b30a-62deb0249487" providerId="ADAL" clId="{51F35D19-4E04-4BD8-92BE-F0E8BAC4ED63}" dt="2026-05-26T16:49:58.835" v="1032"/>
          <ac:graphicFrameMkLst>
            <pc:docMk/>
            <pc:sldMk cId="739215229" sldId="262"/>
            <ac:graphicFrameMk id="3" creationId="{A59959DE-F834-AD38-F845-A982B623545C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30.219" v="34" actId="478"/>
          <ac:graphicFrameMkLst>
            <pc:docMk/>
            <pc:sldMk cId="739215229" sldId="262"/>
            <ac:graphicFrameMk id="21" creationId="{C5CA431F-380F-A55B-418E-4371CA97E8FD}"/>
          </ac:graphicFrameMkLst>
        </pc:graphicFrameChg>
        <pc:graphicFrameChg chg="del">
          <ac:chgData name="Victor Heng" userId="fc4ad821-ae55-430e-b30a-62deb0249487" providerId="ADAL" clId="{51F35D19-4E04-4BD8-92BE-F0E8BAC4ED63}" dt="2026-05-26T13:06:33.841" v="804" actId="478"/>
          <ac:graphicFrameMkLst>
            <pc:docMk/>
            <pc:sldMk cId="739215229" sldId="262"/>
            <ac:graphicFrameMk id="24" creationId="{6A84C14C-EFB8-FFAF-AA05-FB0434EC5C04}"/>
          </ac:graphicFrameMkLst>
        </pc:graphicFrameChg>
      </pc:sldChg>
      <pc:sldChg chg="addSp delSp modSp del mod">
        <pc:chgData name="Victor Heng" userId="fc4ad821-ae55-430e-b30a-62deb0249487" providerId="ADAL" clId="{51F35D19-4E04-4BD8-92BE-F0E8BAC4ED63}" dt="2026-05-26T12:20:08.442" v="699" actId="47"/>
        <pc:sldMkLst>
          <pc:docMk/>
          <pc:sldMk cId="81814961" sldId="263"/>
        </pc:sldMkLst>
        <pc:graphicFrameChg chg="add mod">
          <ac:chgData name="Victor Heng" userId="fc4ad821-ae55-430e-b30a-62deb0249487" providerId="ADAL" clId="{51F35D19-4E04-4BD8-92BE-F0E8BAC4ED63}" dt="2026-05-26T08:39:59.996" v="25"/>
          <ac:graphicFrameMkLst>
            <pc:docMk/>
            <pc:sldMk cId="81814961" sldId="263"/>
            <ac:graphicFrameMk id="3" creationId="{4513D596-D4A6-E4DB-6380-741DA69C9338}"/>
          </ac:graphicFrameMkLst>
        </pc:graphicFrameChg>
        <pc:graphicFrameChg chg="del">
          <ac:chgData name="Victor Heng" userId="fc4ad821-ae55-430e-b30a-62deb0249487" providerId="ADAL" clId="{51F35D19-4E04-4BD8-92BE-F0E8BAC4ED63}" dt="2026-05-26T08:39:59.658" v="24" actId="478"/>
          <ac:graphicFrameMkLst>
            <pc:docMk/>
            <pc:sldMk cId="81814961" sldId="263"/>
            <ac:graphicFrameMk id="21" creationId="{A73C4E31-785D-88C0-5738-4A0FDA0A0F75}"/>
          </ac:graphicFrameMkLst>
        </pc:graphicFrameChg>
      </pc:sldChg>
      <pc:sldChg chg="addSp delSp modSp mod ord">
        <pc:chgData name="Victor Heng" userId="fc4ad821-ae55-430e-b30a-62deb0249487" providerId="ADAL" clId="{51F35D19-4E04-4BD8-92BE-F0E8BAC4ED63}" dt="2026-05-26T16:48:55.941" v="1020" actId="207"/>
        <pc:sldMkLst>
          <pc:docMk/>
          <pc:sldMk cId="3728289895" sldId="264"/>
        </pc:sldMkLst>
        <pc:spChg chg="del mod">
          <ac:chgData name="Victor Heng" userId="fc4ad821-ae55-430e-b30a-62deb0249487" providerId="ADAL" clId="{51F35D19-4E04-4BD8-92BE-F0E8BAC4ED63}" dt="2026-05-26T13:08:08.305" v="834" actId="478"/>
          <ac:spMkLst>
            <pc:docMk/>
            <pc:sldMk cId="3728289895" sldId="264"/>
            <ac:spMk id="2" creationId="{C8A23189-F9B6-A3B2-9EB1-05DA4B4686CD}"/>
          </ac:spMkLst>
        </pc:spChg>
        <pc:spChg chg="add del mod">
          <ac:chgData name="Victor Heng" userId="fc4ad821-ae55-430e-b30a-62deb0249487" providerId="ADAL" clId="{51F35D19-4E04-4BD8-92BE-F0E8BAC4ED63}" dt="2026-05-26T13:08:16.397" v="838" actId="478"/>
          <ac:spMkLst>
            <pc:docMk/>
            <pc:sldMk cId="3728289895" sldId="264"/>
            <ac:spMk id="5" creationId="{D711E87C-9081-25CB-4149-E584BEC73D40}"/>
          </ac:spMkLst>
        </pc:spChg>
        <pc:spChg chg="add mod">
          <ac:chgData name="Victor Heng" userId="fc4ad821-ae55-430e-b30a-62deb0249487" providerId="ADAL" clId="{51F35D19-4E04-4BD8-92BE-F0E8BAC4ED63}" dt="2026-05-26T16:48:55.941" v="1020" actId="207"/>
          <ac:spMkLst>
            <pc:docMk/>
            <pc:sldMk cId="3728289895" sldId="264"/>
            <ac:spMk id="7" creationId="{FD937984-A1E3-3A2F-1AE2-A4A141482A96}"/>
          </ac:spMkLst>
        </pc:spChg>
        <pc:graphicFrameChg chg="add mod">
          <ac:chgData name="Victor Heng" userId="fc4ad821-ae55-430e-b30a-62deb0249487" providerId="ADAL" clId="{51F35D19-4E04-4BD8-92BE-F0E8BAC4ED63}" dt="2026-05-26T08:40:37.372" v="37"/>
          <ac:graphicFrameMkLst>
            <pc:docMk/>
            <pc:sldMk cId="3728289895" sldId="264"/>
            <ac:graphicFrameMk id="3" creationId="{2688BD3E-1F08-4C40-F15F-BFB68BB38021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36.889" v="36" actId="478"/>
          <ac:graphicFrameMkLst>
            <pc:docMk/>
            <pc:sldMk cId="3728289895" sldId="264"/>
            <ac:graphicFrameMk id="21" creationId="{9B8FFCA2-466A-3B61-B822-65F0028CA8C1}"/>
          </ac:graphicFrameMkLst>
        </pc:graphicFrameChg>
        <pc:graphicFrameChg chg="del modGraphic">
          <ac:chgData name="Victor Heng" userId="fc4ad821-ae55-430e-b30a-62deb0249487" providerId="ADAL" clId="{51F35D19-4E04-4BD8-92BE-F0E8BAC4ED63}" dt="2026-05-26T13:06:54.388" v="812" actId="478"/>
          <ac:graphicFrameMkLst>
            <pc:docMk/>
            <pc:sldMk cId="3728289895" sldId="264"/>
            <ac:graphicFrameMk id="24" creationId="{2DB80643-D429-6A63-A41F-89566CD05CD5}"/>
          </ac:graphicFrameMkLst>
        </pc:graphicFrameChg>
      </pc:sldChg>
      <pc:sldChg chg="addSp delSp modSp del mod">
        <pc:chgData name="Victor Heng" userId="fc4ad821-ae55-430e-b30a-62deb0249487" providerId="ADAL" clId="{51F35D19-4E04-4BD8-92BE-F0E8BAC4ED63}" dt="2026-05-26T12:20:08.442" v="699" actId="47"/>
        <pc:sldMkLst>
          <pc:docMk/>
          <pc:sldMk cId="2419766105" sldId="265"/>
        </pc:sldMkLst>
        <pc:graphicFrameChg chg="add mod">
          <ac:chgData name="Victor Heng" userId="fc4ad821-ae55-430e-b30a-62deb0249487" providerId="ADAL" clId="{51F35D19-4E04-4BD8-92BE-F0E8BAC4ED63}" dt="2026-05-26T08:40:05.885" v="27"/>
          <ac:graphicFrameMkLst>
            <pc:docMk/>
            <pc:sldMk cId="2419766105" sldId="265"/>
            <ac:graphicFrameMk id="3" creationId="{3015EAD7-6050-C282-16B5-4CF62075C7AF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05.539" v="26" actId="478"/>
          <ac:graphicFrameMkLst>
            <pc:docMk/>
            <pc:sldMk cId="2419766105" sldId="265"/>
            <ac:graphicFrameMk id="21" creationId="{29127CFF-E821-66B4-344A-9E87CA9C51BC}"/>
          </ac:graphicFrameMkLst>
        </pc:graphicFrameChg>
      </pc:sldChg>
      <pc:sldChg chg="addSp delSp modSp mod ord">
        <pc:chgData name="Victor Heng" userId="fc4ad821-ae55-430e-b30a-62deb0249487" providerId="ADAL" clId="{51F35D19-4E04-4BD8-92BE-F0E8BAC4ED63}" dt="2026-05-26T16:50:54.397" v="1042"/>
        <pc:sldMkLst>
          <pc:docMk/>
          <pc:sldMk cId="1580742006" sldId="266"/>
        </pc:sldMkLst>
        <pc:spChg chg="del mod">
          <ac:chgData name="Victor Heng" userId="fc4ad821-ae55-430e-b30a-62deb0249487" providerId="ADAL" clId="{51F35D19-4E04-4BD8-92BE-F0E8BAC4ED63}" dt="2026-05-26T13:08:20.353" v="839" actId="478"/>
          <ac:spMkLst>
            <pc:docMk/>
            <pc:sldMk cId="1580742006" sldId="266"/>
            <ac:spMk id="2" creationId="{639B22B7-876A-A08E-11F3-F6F05BB0E7E1}"/>
          </ac:spMkLst>
        </pc:spChg>
        <pc:spChg chg="add del mod">
          <ac:chgData name="Victor Heng" userId="fc4ad821-ae55-430e-b30a-62deb0249487" providerId="ADAL" clId="{51F35D19-4E04-4BD8-92BE-F0E8BAC4ED63}" dt="2026-05-26T13:08:26.271" v="843" actId="478"/>
          <ac:spMkLst>
            <pc:docMk/>
            <pc:sldMk cId="1580742006" sldId="266"/>
            <ac:spMk id="5" creationId="{0D7E0866-1286-16C1-7E1E-20AF9B1BFB70}"/>
          </ac:spMkLst>
        </pc:spChg>
        <pc:spChg chg="add mod">
          <ac:chgData name="Victor Heng" userId="fc4ad821-ae55-430e-b30a-62deb0249487" providerId="ADAL" clId="{51F35D19-4E04-4BD8-92BE-F0E8BAC4ED63}" dt="2026-05-26T16:50:16.777" v="1035" actId="207"/>
          <ac:spMkLst>
            <pc:docMk/>
            <pc:sldMk cId="1580742006" sldId="266"/>
            <ac:spMk id="7" creationId="{BAD03F4D-3748-3D2C-00D0-538D92B1248B}"/>
          </ac:spMkLst>
        </pc:spChg>
        <pc:graphicFrameChg chg="add mod">
          <ac:chgData name="Victor Heng" userId="fc4ad821-ae55-430e-b30a-62deb0249487" providerId="ADAL" clId="{51F35D19-4E04-4BD8-92BE-F0E8BAC4ED63}" dt="2026-05-26T16:50:54.397" v="1042"/>
          <ac:graphicFrameMkLst>
            <pc:docMk/>
            <pc:sldMk cId="1580742006" sldId="266"/>
            <ac:graphicFrameMk id="3" creationId="{E962553F-EC1A-8C92-7443-BA5FCD975ECA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48.114" v="38" actId="478"/>
          <ac:graphicFrameMkLst>
            <pc:docMk/>
            <pc:sldMk cId="1580742006" sldId="266"/>
            <ac:graphicFrameMk id="21" creationId="{71C95491-15FC-0CF6-B711-199BD25CF7B5}"/>
          </ac:graphicFrameMkLst>
        </pc:graphicFrameChg>
        <pc:graphicFrameChg chg="del">
          <ac:chgData name="Victor Heng" userId="fc4ad821-ae55-430e-b30a-62deb0249487" providerId="ADAL" clId="{51F35D19-4E04-4BD8-92BE-F0E8BAC4ED63}" dt="2026-05-26T13:06:30.509" v="803" actId="478"/>
          <ac:graphicFrameMkLst>
            <pc:docMk/>
            <pc:sldMk cId="1580742006" sldId="266"/>
            <ac:graphicFrameMk id="24" creationId="{E8366F86-62AE-2949-9BB0-1A52381691D1}"/>
          </ac:graphicFrameMkLst>
        </pc:graphicFrameChg>
      </pc:sldChg>
      <pc:sldChg chg="addSp delSp modSp del mod">
        <pc:chgData name="Victor Heng" userId="fc4ad821-ae55-430e-b30a-62deb0249487" providerId="ADAL" clId="{51F35D19-4E04-4BD8-92BE-F0E8BAC4ED63}" dt="2026-05-26T12:20:08.442" v="699" actId="47"/>
        <pc:sldMkLst>
          <pc:docMk/>
          <pc:sldMk cId="3519417969" sldId="267"/>
        </pc:sldMkLst>
        <pc:graphicFrameChg chg="add mod">
          <ac:chgData name="Victor Heng" userId="fc4ad821-ae55-430e-b30a-62deb0249487" providerId="ADAL" clId="{51F35D19-4E04-4BD8-92BE-F0E8BAC4ED63}" dt="2026-05-26T08:40:11.336" v="29"/>
          <ac:graphicFrameMkLst>
            <pc:docMk/>
            <pc:sldMk cId="3519417969" sldId="267"/>
            <ac:graphicFrameMk id="3" creationId="{C71312BD-36D7-E0B7-88DB-F9DFFF3D1A1C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10.642" v="28" actId="478"/>
          <ac:graphicFrameMkLst>
            <pc:docMk/>
            <pc:sldMk cId="3519417969" sldId="267"/>
            <ac:graphicFrameMk id="21" creationId="{E7A218FB-1258-4DFD-0F9F-8C98FE1933CE}"/>
          </ac:graphicFrameMkLst>
        </pc:graphicFrameChg>
      </pc:sldChg>
      <pc:sldChg chg="addSp delSp modSp mod ord">
        <pc:chgData name="Victor Heng" userId="fc4ad821-ae55-430e-b30a-62deb0249487" providerId="ADAL" clId="{51F35D19-4E04-4BD8-92BE-F0E8BAC4ED63}" dt="2026-05-26T16:50:47.434" v="1040"/>
        <pc:sldMkLst>
          <pc:docMk/>
          <pc:sldMk cId="566033835" sldId="268"/>
        </pc:sldMkLst>
        <pc:spChg chg="del mod">
          <ac:chgData name="Victor Heng" userId="fc4ad821-ae55-430e-b30a-62deb0249487" providerId="ADAL" clId="{51F35D19-4E04-4BD8-92BE-F0E8BAC4ED63}" dt="2026-05-26T13:08:31.953" v="844" actId="478"/>
          <ac:spMkLst>
            <pc:docMk/>
            <pc:sldMk cId="566033835" sldId="268"/>
            <ac:spMk id="2" creationId="{9404B272-5B2E-2246-1E23-E76039D52BF2}"/>
          </ac:spMkLst>
        </pc:spChg>
        <pc:spChg chg="add del mod">
          <ac:chgData name="Victor Heng" userId="fc4ad821-ae55-430e-b30a-62deb0249487" providerId="ADAL" clId="{51F35D19-4E04-4BD8-92BE-F0E8BAC4ED63}" dt="2026-05-26T13:08:37.575" v="848" actId="478"/>
          <ac:spMkLst>
            <pc:docMk/>
            <pc:sldMk cId="566033835" sldId="268"/>
            <ac:spMk id="5" creationId="{0B2444B6-368D-EDCE-F5A8-DA956CABA915}"/>
          </ac:spMkLst>
        </pc:spChg>
        <pc:spChg chg="add mod">
          <ac:chgData name="Victor Heng" userId="fc4ad821-ae55-430e-b30a-62deb0249487" providerId="ADAL" clId="{51F35D19-4E04-4BD8-92BE-F0E8BAC4ED63}" dt="2026-05-26T16:50:22.877" v="1036" actId="207"/>
          <ac:spMkLst>
            <pc:docMk/>
            <pc:sldMk cId="566033835" sldId="268"/>
            <ac:spMk id="7" creationId="{6D0A1AF5-C22F-0C6C-E0AA-9FB74BF65C65}"/>
          </ac:spMkLst>
        </pc:spChg>
        <pc:graphicFrameChg chg="add mod">
          <ac:chgData name="Victor Heng" userId="fc4ad821-ae55-430e-b30a-62deb0249487" providerId="ADAL" clId="{51F35D19-4E04-4BD8-92BE-F0E8BAC4ED63}" dt="2026-05-26T16:50:47.434" v="1040"/>
          <ac:graphicFrameMkLst>
            <pc:docMk/>
            <pc:sldMk cId="566033835" sldId="268"/>
            <ac:graphicFrameMk id="3" creationId="{5EB6AA73-F360-FF68-F4A7-6083B5D5EEDF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54.520" v="40" actId="478"/>
          <ac:graphicFrameMkLst>
            <pc:docMk/>
            <pc:sldMk cId="566033835" sldId="268"/>
            <ac:graphicFrameMk id="21" creationId="{72B765D8-53A1-A3B7-4874-9AB7EB0F1CEC}"/>
          </ac:graphicFrameMkLst>
        </pc:graphicFrameChg>
        <pc:graphicFrameChg chg="del">
          <ac:chgData name="Victor Heng" userId="fc4ad821-ae55-430e-b30a-62deb0249487" providerId="ADAL" clId="{51F35D19-4E04-4BD8-92BE-F0E8BAC4ED63}" dt="2026-05-26T13:06:25.080" v="802" actId="478"/>
          <ac:graphicFrameMkLst>
            <pc:docMk/>
            <pc:sldMk cId="566033835" sldId="268"/>
            <ac:graphicFrameMk id="24" creationId="{7FCC0215-C819-84FF-C250-2188633BD4C7}"/>
          </ac:graphicFrameMkLst>
        </pc:graphicFrameChg>
      </pc:sldChg>
      <pc:sldChg chg="addSp delSp modSp del mod">
        <pc:chgData name="Victor Heng" userId="fc4ad821-ae55-430e-b30a-62deb0249487" providerId="ADAL" clId="{51F35D19-4E04-4BD8-92BE-F0E8BAC4ED63}" dt="2026-05-26T12:20:08.442" v="699" actId="47"/>
        <pc:sldMkLst>
          <pc:docMk/>
          <pc:sldMk cId="2988685844" sldId="269"/>
        </pc:sldMkLst>
        <pc:graphicFrameChg chg="add mod">
          <ac:chgData name="Victor Heng" userId="fc4ad821-ae55-430e-b30a-62deb0249487" providerId="ADAL" clId="{51F35D19-4E04-4BD8-92BE-F0E8BAC4ED63}" dt="2026-05-26T08:40:17.501" v="31"/>
          <ac:graphicFrameMkLst>
            <pc:docMk/>
            <pc:sldMk cId="2988685844" sldId="269"/>
            <ac:graphicFrameMk id="3" creationId="{2C5E6A32-25BD-BA60-A4E1-3D4641675D63}"/>
          </ac:graphicFrameMkLst>
        </pc:graphicFrameChg>
        <pc:graphicFrameChg chg="del">
          <ac:chgData name="Victor Heng" userId="fc4ad821-ae55-430e-b30a-62deb0249487" providerId="ADAL" clId="{51F35D19-4E04-4BD8-92BE-F0E8BAC4ED63}" dt="2026-05-26T08:40:17.172" v="30" actId="478"/>
          <ac:graphicFrameMkLst>
            <pc:docMk/>
            <pc:sldMk cId="2988685844" sldId="269"/>
            <ac:graphicFrameMk id="21" creationId="{21C7E3DC-AD75-EF72-904D-F640C86494EC}"/>
          </ac:graphicFrameMkLst>
        </pc:graphicFrameChg>
      </pc:sldChg>
      <pc:sldChg chg="addSp delSp modSp mod ord">
        <pc:chgData name="Victor Heng" userId="fc4ad821-ae55-430e-b30a-62deb0249487" providerId="ADAL" clId="{51F35D19-4E04-4BD8-92BE-F0E8BAC4ED63}" dt="2026-05-26T16:50:40.686" v="1038"/>
        <pc:sldMkLst>
          <pc:docMk/>
          <pc:sldMk cId="2683784602" sldId="270"/>
        </pc:sldMkLst>
        <pc:spChg chg="del mod">
          <ac:chgData name="Victor Heng" userId="fc4ad821-ae55-430e-b30a-62deb0249487" providerId="ADAL" clId="{51F35D19-4E04-4BD8-92BE-F0E8BAC4ED63}" dt="2026-05-26T13:08:41.041" v="849" actId="478"/>
          <ac:spMkLst>
            <pc:docMk/>
            <pc:sldMk cId="2683784602" sldId="270"/>
            <ac:spMk id="2" creationId="{02086D04-12FF-8656-17E3-E9E935E98B75}"/>
          </ac:spMkLst>
        </pc:spChg>
        <pc:spChg chg="add del mod">
          <ac:chgData name="Victor Heng" userId="fc4ad821-ae55-430e-b30a-62deb0249487" providerId="ADAL" clId="{51F35D19-4E04-4BD8-92BE-F0E8BAC4ED63}" dt="2026-05-26T13:08:46.097" v="852" actId="478"/>
          <ac:spMkLst>
            <pc:docMk/>
            <pc:sldMk cId="2683784602" sldId="270"/>
            <ac:spMk id="5" creationId="{3B373290-7EDB-5108-80B2-0CAAAEFB3798}"/>
          </ac:spMkLst>
        </pc:spChg>
        <pc:spChg chg="add mod">
          <ac:chgData name="Victor Heng" userId="fc4ad821-ae55-430e-b30a-62deb0249487" providerId="ADAL" clId="{51F35D19-4E04-4BD8-92BE-F0E8BAC4ED63}" dt="2026-05-26T16:50:33.571" v="1037" actId="207"/>
          <ac:spMkLst>
            <pc:docMk/>
            <pc:sldMk cId="2683784602" sldId="270"/>
            <ac:spMk id="7" creationId="{B94E76F3-DF85-758D-0427-81B100AB6753}"/>
          </ac:spMkLst>
        </pc:spChg>
        <pc:spChg chg="add del mod">
          <ac:chgData name="Victor Heng" userId="fc4ad821-ae55-430e-b30a-62deb0249487" providerId="ADAL" clId="{51F35D19-4E04-4BD8-92BE-F0E8BAC4ED63}" dt="2026-05-26T13:09:03.927" v="857" actId="478"/>
          <ac:spMkLst>
            <pc:docMk/>
            <pc:sldMk cId="2683784602" sldId="270"/>
            <ac:spMk id="9" creationId="{32A56BA7-27DC-B83C-F33E-14EEC4351AA6}"/>
          </ac:spMkLst>
        </pc:spChg>
        <pc:graphicFrameChg chg="add mod">
          <ac:chgData name="Victor Heng" userId="fc4ad821-ae55-430e-b30a-62deb0249487" providerId="ADAL" clId="{51F35D19-4E04-4BD8-92BE-F0E8BAC4ED63}" dt="2026-05-26T16:50:40.686" v="1038"/>
          <ac:graphicFrameMkLst>
            <pc:docMk/>
            <pc:sldMk cId="2683784602" sldId="270"/>
            <ac:graphicFrameMk id="3" creationId="{DC5561EE-37C7-77E7-8A09-80ED5408E6BE}"/>
          </ac:graphicFrameMkLst>
        </pc:graphicFrameChg>
        <pc:graphicFrameChg chg="del">
          <ac:chgData name="Victor Heng" userId="fc4ad821-ae55-430e-b30a-62deb0249487" providerId="ADAL" clId="{51F35D19-4E04-4BD8-92BE-F0E8BAC4ED63}" dt="2026-05-26T08:41:01.209" v="42" actId="478"/>
          <ac:graphicFrameMkLst>
            <pc:docMk/>
            <pc:sldMk cId="2683784602" sldId="270"/>
            <ac:graphicFrameMk id="21" creationId="{02547FFE-FF85-3871-3D33-65ED2EF6FA19}"/>
          </ac:graphicFrameMkLst>
        </pc:graphicFrameChg>
        <pc:graphicFrameChg chg="del mod">
          <ac:chgData name="Victor Heng" userId="fc4ad821-ae55-430e-b30a-62deb0249487" providerId="ADAL" clId="{51F35D19-4E04-4BD8-92BE-F0E8BAC4ED63}" dt="2026-05-26T13:06:16.074" v="800" actId="478"/>
          <ac:graphicFrameMkLst>
            <pc:docMk/>
            <pc:sldMk cId="2683784602" sldId="270"/>
            <ac:graphicFrameMk id="24" creationId="{D6B580B3-BE14-391C-D948-262C441F99EB}"/>
          </ac:graphicFrameMkLst>
        </pc:graphicFrameChg>
      </pc:sldChg>
      <pc:sldChg chg="modSp mod">
        <pc:chgData name="Victor Heng" userId="fc4ad821-ae55-430e-b30a-62deb0249487" providerId="ADAL" clId="{51F35D19-4E04-4BD8-92BE-F0E8BAC4ED63}" dt="2026-05-27T21:54:36.523" v="2241" actId="20577"/>
        <pc:sldMkLst>
          <pc:docMk/>
          <pc:sldMk cId="1574002873" sldId="271"/>
        </pc:sldMkLst>
        <pc:spChg chg="mod">
          <ac:chgData name="Victor Heng" userId="fc4ad821-ae55-430e-b30a-62deb0249487" providerId="ADAL" clId="{51F35D19-4E04-4BD8-92BE-F0E8BAC4ED63}" dt="2026-05-27T21:54:36.523" v="2241" actId="20577"/>
          <ac:spMkLst>
            <pc:docMk/>
            <pc:sldMk cId="1574002873" sldId="271"/>
            <ac:spMk id="6" creationId="{422973D8-05AE-6E54-A740-F7EE085D712D}"/>
          </ac:spMkLst>
        </pc:spChg>
      </pc:sldChg>
      <pc:sldChg chg="addSp delSp modSp add mod">
        <pc:chgData name="Victor Heng" userId="fc4ad821-ae55-430e-b30a-62deb0249487" providerId="ADAL" clId="{51F35D19-4E04-4BD8-92BE-F0E8BAC4ED63}" dt="2026-05-26T19:19:54.948" v="1349"/>
        <pc:sldMkLst>
          <pc:docMk/>
          <pc:sldMk cId="1365510618" sldId="272"/>
        </pc:sldMkLst>
        <pc:spChg chg="del mod">
          <ac:chgData name="Victor Heng" userId="fc4ad821-ae55-430e-b30a-62deb0249487" providerId="ADAL" clId="{51F35D19-4E04-4BD8-92BE-F0E8BAC4ED63}" dt="2026-05-26T16:52:29.170" v="1062" actId="478"/>
          <ac:spMkLst>
            <pc:docMk/>
            <pc:sldMk cId="1365510618" sldId="272"/>
            <ac:spMk id="4" creationId="{7E589339-C9CE-C3CD-8590-3150A81FD463}"/>
          </ac:spMkLst>
        </pc:spChg>
        <pc:spChg chg="mod">
          <ac:chgData name="Victor Heng" userId="fc4ad821-ae55-430e-b30a-62deb0249487" providerId="ADAL" clId="{51F35D19-4E04-4BD8-92BE-F0E8BAC4ED63}" dt="2026-05-26T16:54:16.959" v="1088" actId="207"/>
          <ac:spMkLst>
            <pc:docMk/>
            <pc:sldMk cId="1365510618" sldId="272"/>
            <ac:spMk id="5" creationId="{AC212546-4E56-13EC-2F3E-9810A0A44A2A}"/>
          </ac:spMkLst>
        </pc:spChg>
        <pc:graphicFrameChg chg="add del mod">
          <ac:chgData name="Victor Heng" userId="fc4ad821-ae55-430e-b30a-62deb0249487" providerId="ADAL" clId="{51F35D19-4E04-4BD8-92BE-F0E8BAC4ED63}" dt="2026-05-26T19:19:54.693" v="1348" actId="478"/>
          <ac:graphicFrameMkLst>
            <pc:docMk/>
            <pc:sldMk cId="1365510618" sldId="272"/>
            <ac:graphicFrameMk id="2" creationId="{E49DC0B1-E31A-F5E6-72FA-B42E68BBEAD0}"/>
          </ac:graphicFrameMkLst>
        </pc:graphicFrameChg>
        <pc:graphicFrameChg chg="add mod">
          <ac:chgData name="Victor Heng" userId="fc4ad821-ae55-430e-b30a-62deb0249487" providerId="ADAL" clId="{51F35D19-4E04-4BD8-92BE-F0E8BAC4ED63}" dt="2026-05-26T19:19:54.948" v="1349"/>
          <ac:graphicFrameMkLst>
            <pc:docMk/>
            <pc:sldMk cId="1365510618" sldId="272"/>
            <ac:graphicFrameMk id="3" creationId="{8C318857-E052-1E7F-0862-C464F0FEAF57}"/>
          </ac:graphicFrameMkLst>
        </pc:graphicFrameChg>
        <pc:graphicFrameChg chg="mod">
          <ac:chgData name="Victor Heng" userId="fc4ad821-ae55-430e-b30a-62deb0249487" providerId="ADAL" clId="{51F35D19-4E04-4BD8-92BE-F0E8BAC4ED63}" dt="2026-05-26T16:53:49.751" v="1083"/>
          <ac:graphicFrameMkLst>
            <pc:docMk/>
            <pc:sldMk cId="1365510618" sldId="272"/>
            <ac:graphicFrameMk id="21" creationId="{9E9ED62B-94E8-B0CB-BFFD-5723CB2FE548}"/>
          </ac:graphicFrameMkLst>
        </pc:graphicFrameChg>
        <pc:graphicFrameChg chg="del">
          <ac:chgData name="Victor Heng" userId="fc4ad821-ae55-430e-b30a-62deb0249487" providerId="ADAL" clId="{51F35D19-4E04-4BD8-92BE-F0E8BAC4ED63}" dt="2026-05-26T16:52:22.166" v="1059" actId="478"/>
          <ac:graphicFrameMkLst>
            <pc:docMk/>
            <pc:sldMk cId="1365510618" sldId="272"/>
            <ac:graphicFrameMk id="24" creationId="{FAD45EF6-34BE-9C94-B44E-B7A4EFFAB636}"/>
          </ac:graphicFrameMkLst>
        </pc:graphicFrameChg>
        <pc:picChg chg="mod modCrop">
          <ac:chgData name="Victor Heng" userId="fc4ad821-ae55-430e-b30a-62deb0249487" providerId="ADAL" clId="{51F35D19-4E04-4BD8-92BE-F0E8BAC4ED63}" dt="2026-05-26T12:19:43.419" v="697" actId="688"/>
          <ac:picMkLst>
            <pc:docMk/>
            <pc:sldMk cId="1365510618" sldId="272"/>
            <ac:picMk id="6" creationId="{E999C5EA-A404-CFB2-1420-77DC6D4E292D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7" creationId="{26647E44-5E5A-3521-CDF5-AAAD3942827F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8" creationId="{C4387B3D-5558-09B7-F591-39D88EE2E8B7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9" creationId="{758203AE-6D51-0F99-5B14-70451DEF493B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10" creationId="{25A89D4F-B546-E451-8641-D612C7609CFD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11" creationId="{95E076D8-20C2-41F9-DBB8-EFA7C998B5FA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12" creationId="{8DFFB220-8502-F8F6-B3E7-AE0D1C41775A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13" creationId="{AD349A31-F6BF-7445-AD2C-C2A20EF9872B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14" creationId="{C1088E22-FD3F-BCB4-46E1-796CFE7A85C1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15" creationId="{B01EC354-667E-2ABE-E47F-A3A0FA94FC0C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16" creationId="{E91CF695-5CED-1510-E696-F07317A0AC89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17" creationId="{6CCB314C-725E-5EF4-7E21-4DF642963212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18" creationId="{83E36FF2-DD27-E36A-34BD-2888EFB67A6F}"/>
          </ac:picMkLst>
        </pc:picChg>
        <pc:picChg chg="add mod">
          <ac:chgData name="Victor Heng" userId="fc4ad821-ae55-430e-b30a-62deb0249487" providerId="ADAL" clId="{51F35D19-4E04-4BD8-92BE-F0E8BAC4ED63}" dt="2026-05-26T19:19:54.948" v="1349"/>
          <ac:picMkLst>
            <pc:docMk/>
            <pc:sldMk cId="1365510618" sldId="272"/>
            <ac:picMk id="19" creationId="{CE19A12E-BC37-24E8-D357-392445D63B23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20" creationId="{DF989E9F-CA89-F5F0-60FE-3FFB1381D423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23" creationId="{3CC845CD-2C0A-A1BC-5CDB-BE9A140A42F5}"/>
          </ac:picMkLst>
        </pc:picChg>
        <pc:picChg chg="del">
          <ac:chgData name="Victor Heng" userId="fc4ad821-ae55-430e-b30a-62deb0249487" providerId="ADAL" clId="{51F35D19-4E04-4BD8-92BE-F0E8BAC4ED63}" dt="2026-05-26T19:19:54.693" v="1348" actId="478"/>
          <ac:picMkLst>
            <pc:docMk/>
            <pc:sldMk cId="1365510618" sldId="272"/>
            <ac:picMk id="26" creationId="{4A904E5D-078E-1813-9086-49DCA0DE9A8B}"/>
          </ac:picMkLst>
        </pc:picChg>
      </pc:sldChg>
      <pc:sldChg chg="addSp delSp modSp add mod">
        <pc:chgData name="Victor Heng" userId="fc4ad821-ae55-430e-b30a-62deb0249487" providerId="ADAL" clId="{51F35D19-4E04-4BD8-92BE-F0E8BAC4ED63}" dt="2026-05-26T19:19:59.859" v="1351"/>
        <pc:sldMkLst>
          <pc:docMk/>
          <pc:sldMk cId="907843716" sldId="273"/>
        </pc:sldMkLst>
        <pc:spChg chg="del mod">
          <ac:chgData name="Victor Heng" userId="fc4ad821-ae55-430e-b30a-62deb0249487" providerId="ADAL" clId="{51F35D19-4E04-4BD8-92BE-F0E8BAC4ED63}" dt="2026-05-26T16:54:08.201" v="1086" actId="478"/>
          <ac:spMkLst>
            <pc:docMk/>
            <pc:sldMk cId="907843716" sldId="273"/>
            <ac:spMk id="4" creationId="{F0673907-2541-817B-AB19-3F979A57D849}"/>
          </ac:spMkLst>
        </pc:spChg>
        <pc:spChg chg="mod">
          <ac:chgData name="Victor Heng" userId="fc4ad821-ae55-430e-b30a-62deb0249487" providerId="ADAL" clId="{51F35D19-4E04-4BD8-92BE-F0E8BAC4ED63}" dt="2026-05-26T16:54:13.006" v="1087" actId="207"/>
          <ac:spMkLst>
            <pc:docMk/>
            <pc:sldMk cId="907843716" sldId="273"/>
            <ac:spMk id="5" creationId="{ABAAD19F-2988-7A9B-1902-2F21DEF86FAE}"/>
          </ac:spMkLst>
        </pc:spChg>
        <pc:graphicFrameChg chg="add del mod">
          <ac:chgData name="Victor Heng" userId="fc4ad821-ae55-430e-b30a-62deb0249487" providerId="ADAL" clId="{51F35D19-4E04-4BD8-92BE-F0E8BAC4ED63}" dt="2026-05-26T19:19:59.549" v="1350" actId="478"/>
          <ac:graphicFrameMkLst>
            <pc:docMk/>
            <pc:sldMk cId="907843716" sldId="273"/>
            <ac:graphicFrameMk id="2" creationId="{4F7B624B-CE6B-0A80-3957-43A1E68D51D6}"/>
          </ac:graphicFrameMkLst>
        </pc:graphicFrameChg>
        <pc:graphicFrameChg chg="add mod">
          <ac:chgData name="Victor Heng" userId="fc4ad821-ae55-430e-b30a-62deb0249487" providerId="ADAL" clId="{51F35D19-4E04-4BD8-92BE-F0E8BAC4ED63}" dt="2026-05-26T19:19:59.859" v="1351"/>
          <ac:graphicFrameMkLst>
            <pc:docMk/>
            <pc:sldMk cId="907843716" sldId="273"/>
            <ac:graphicFrameMk id="3" creationId="{B4925354-A376-43C1-C8F4-D4EF39D01194}"/>
          </ac:graphicFrameMkLst>
        </pc:graphicFrameChg>
        <pc:graphicFrameChg chg="del">
          <ac:chgData name="Victor Heng" userId="fc4ad821-ae55-430e-b30a-62deb0249487" providerId="ADAL" clId="{51F35D19-4E04-4BD8-92BE-F0E8BAC4ED63}" dt="2026-05-26T16:52:34.362" v="1063" actId="478"/>
          <ac:graphicFrameMkLst>
            <pc:docMk/>
            <pc:sldMk cId="907843716" sldId="273"/>
            <ac:graphicFrameMk id="24" creationId="{C2096E85-CD70-0BF5-7062-3334DA423E0A}"/>
          </ac:graphicFrameMkLst>
        </pc:graphicFrameChg>
        <pc:picChg chg="mod">
          <ac:chgData name="Victor Heng" userId="fc4ad821-ae55-430e-b30a-62deb0249487" providerId="ADAL" clId="{51F35D19-4E04-4BD8-92BE-F0E8BAC4ED63}" dt="2026-05-26T12:19:37.461" v="696" actId="688"/>
          <ac:picMkLst>
            <pc:docMk/>
            <pc:sldMk cId="907843716" sldId="273"/>
            <ac:picMk id="6" creationId="{98BDB110-E34B-0085-52C1-557255D580B4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7" creationId="{0A040AE6-3FFC-7F54-CB97-A3090511DEA5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8" creationId="{4F1C0E74-DBA0-0D7E-D5F1-AA9A6013AEBC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9" creationId="{4637D82B-5704-C6BC-9655-751C2F7A5E57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10" creationId="{04B79F38-02D4-EFF8-2FDC-FCC32609AF5A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11" creationId="{85E3C83C-D526-E838-78E8-E48B7EC25F9D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12" creationId="{5E3AD898-C78C-64B3-CE2B-7C8570A59950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13" creationId="{1548A2A2-CA9C-0FEF-B55E-81707FE2177E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14" creationId="{CE54E384-C495-D102-2D4B-96E3265D15D3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15" creationId="{D41E67B4-9851-A98D-AC00-CB539CCFE647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16" creationId="{7690E8F2-A1A2-5ABF-D93F-0DEF1ABF982A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17" creationId="{E98A142B-33AC-EE49-2315-7E8FECF6C65B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18" creationId="{C2AD0D70-0A8F-B71D-900D-9C98EC6FA313}"/>
          </ac:picMkLst>
        </pc:picChg>
        <pc:picChg chg="add mod">
          <ac:chgData name="Victor Heng" userId="fc4ad821-ae55-430e-b30a-62deb0249487" providerId="ADAL" clId="{51F35D19-4E04-4BD8-92BE-F0E8BAC4ED63}" dt="2026-05-26T19:19:59.859" v="1351"/>
          <ac:picMkLst>
            <pc:docMk/>
            <pc:sldMk cId="907843716" sldId="273"/>
            <ac:picMk id="19" creationId="{2BF569FD-2EE6-F3A6-ECAF-4E48F2EC9A24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20" creationId="{1A2D564E-925D-CE4E-666D-4BFD413731CD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23" creationId="{49FA3D62-0C47-5807-8674-9249931D7E96}"/>
          </ac:picMkLst>
        </pc:picChg>
        <pc:picChg chg="del">
          <ac:chgData name="Victor Heng" userId="fc4ad821-ae55-430e-b30a-62deb0249487" providerId="ADAL" clId="{51F35D19-4E04-4BD8-92BE-F0E8BAC4ED63}" dt="2026-05-26T19:19:59.549" v="1350" actId="478"/>
          <ac:picMkLst>
            <pc:docMk/>
            <pc:sldMk cId="907843716" sldId="273"/>
            <ac:picMk id="26" creationId="{3BB09801-79A9-711C-D3F9-1FCA6865D359}"/>
          </ac:picMkLst>
        </pc:picChg>
      </pc:sldChg>
      <pc:sldChg chg="addSp delSp modSp add mod">
        <pc:chgData name="Victor Heng" userId="fc4ad821-ae55-430e-b30a-62deb0249487" providerId="ADAL" clId="{51F35D19-4E04-4BD8-92BE-F0E8BAC4ED63}" dt="2026-05-26T19:19:50.379" v="1347"/>
        <pc:sldMkLst>
          <pc:docMk/>
          <pc:sldMk cId="2280960854" sldId="274"/>
        </pc:sldMkLst>
        <pc:spChg chg="mod">
          <ac:chgData name="Victor Heng" userId="fc4ad821-ae55-430e-b30a-62deb0249487" providerId="ADAL" clId="{51F35D19-4E04-4BD8-92BE-F0E8BAC4ED63}" dt="2026-05-26T16:54:21.385" v="1089" actId="207"/>
          <ac:spMkLst>
            <pc:docMk/>
            <pc:sldMk cId="2280960854" sldId="274"/>
            <ac:spMk id="5" creationId="{18972855-05FA-9646-E014-E9471B9E14DC}"/>
          </ac:spMkLst>
        </pc:spChg>
        <pc:graphicFrameChg chg="add del mod">
          <ac:chgData name="Victor Heng" userId="fc4ad821-ae55-430e-b30a-62deb0249487" providerId="ADAL" clId="{51F35D19-4E04-4BD8-92BE-F0E8BAC4ED63}" dt="2026-05-26T19:19:50.094" v="1346" actId="478"/>
          <ac:graphicFrameMkLst>
            <pc:docMk/>
            <pc:sldMk cId="2280960854" sldId="274"/>
            <ac:graphicFrameMk id="3" creationId="{5559902D-8284-C258-3820-98D28F3DF766}"/>
          </ac:graphicFrameMkLst>
        </pc:graphicFrameChg>
        <pc:graphicFrameChg chg="add mod">
          <ac:chgData name="Victor Heng" userId="fc4ad821-ae55-430e-b30a-62deb0249487" providerId="ADAL" clId="{51F35D19-4E04-4BD8-92BE-F0E8BAC4ED63}" dt="2026-05-26T19:19:50.379" v="1347"/>
          <ac:graphicFrameMkLst>
            <pc:docMk/>
            <pc:sldMk cId="2280960854" sldId="274"/>
            <ac:graphicFrameMk id="4" creationId="{658FF77C-73E3-8AC7-898B-A95BEAD3442A}"/>
          </ac:graphicFrameMkLst>
        </pc:graphicFrameChg>
        <pc:graphicFrameChg chg="mod">
          <ac:chgData name="Victor Heng" userId="fc4ad821-ae55-430e-b30a-62deb0249487" providerId="ADAL" clId="{51F35D19-4E04-4BD8-92BE-F0E8BAC4ED63}" dt="2026-05-26T16:53:43.314" v="1082"/>
          <ac:graphicFrameMkLst>
            <pc:docMk/>
            <pc:sldMk cId="2280960854" sldId="274"/>
            <ac:graphicFrameMk id="21" creationId="{A211E61D-5D31-83ED-F54B-FCCAE068C99E}"/>
          </ac:graphicFrameMkLst>
        </pc:graphicFrameChg>
        <pc:graphicFrameChg chg="del">
          <ac:chgData name="Victor Heng" userId="fc4ad821-ae55-430e-b30a-62deb0249487" providerId="ADAL" clId="{51F35D19-4E04-4BD8-92BE-F0E8BAC4ED63}" dt="2026-05-26T16:52:39.157" v="1065" actId="478"/>
          <ac:graphicFrameMkLst>
            <pc:docMk/>
            <pc:sldMk cId="2280960854" sldId="274"/>
            <ac:graphicFrameMk id="24" creationId="{4C2FCBB8-0DC5-1D0F-E271-FDDDA997559E}"/>
          </ac:graphicFrameMkLst>
        </pc:graphicFrameChg>
        <pc:picChg chg="mod">
          <ac:chgData name="Victor Heng" userId="fc4ad821-ae55-430e-b30a-62deb0249487" providerId="ADAL" clId="{51F35D19-4E04-4BD8-92BE-F0E8BAC4ED63}" dt="2026-05-26T12:19:31.824" v="695" actId="688"/>
          <ac:picMkLst>
            <pc:docMk/>
            <pc:sldMk cId="2280960854" sldId="274"/>
            <ac:picMk id="6" creationId="{F15AB6D8-A8BB-9634-6A73-5960B9E6FBA6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7" creationId="{D4FBD2BD-C056-575B-A058-956B1F085A32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8" creationId="{CC0BFE43-6D1C-4C06-ABEA-D4CD6F1375C5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9" creationId="{4F289B66-EA91-7274-7965-6F15528C977D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10" creationId="{03CE452D-8A62-F4BD-E723-913FF29E04CE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11" creationId="{E348DD8B-179C-C9B0-A26A-856BFC38D6D5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12" creationId="{D6F8DFDA-66E0-0E8D-3FC1-759CC0DD89B6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13" creationId="{6646DB84-0B1E-9FA7-2C32-627BB31F68FF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14" creationId="{DDF795D3-2834-736A-2E0F-3B4CAD111C53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15" creationId="{784A3DAC-E7F3-D5DD-8EAD-5B731B7A46D0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16" creationId="{0E7A419B-8A38-5FB9-DACA-16A4F0A042C2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17" creationId="{386D530F-0105-40CE-6896-D33E92A65AB0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18" creationId="{447C879D-F1E0-D67B-C9B9-A1CB4FD9940D}"/>
          </ac:picMkLst>
        </pc:picChg>
        <pc:picChg chg="add mod">
          <ac:chgData name="Victor Heng" userId="fc4ad821-ae55-430e-b30a-62deb0249487" providerId="ADAL" clId="{51F35D19-4E04-4BD8-92BE-F0E8BAC4ED63}" dt="2026-05-26T19:19:50.379" v="1347"/>
          <ac:picMkLst>
            <pc:docMk/>
            <pc:sldMk cId="2280960854" sldId="274"/>
            <ac:picMk id="19" creationId="{E9B8688E-39AE-F5C2-E2CE-71AB09B05CE5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20" creationId="{CE85ED5E-87EE-4A64-4BCE-AE4B3E5C8FC2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23" creationId="{86A4E80B-E5A8-70BB-A086-A495623DA4E3}"/>
          </ac:picMkLst>
        </pc:picChg>
        <pc:picChg chg="del">
          <ac:chgData name="Victor Heng" userId="fc4ad821-ae55-430e-b30a-62deb0249487" providerId="ADAL" clId="{51F35D19-4E04-4BD8-92BE-F0E8BAC4ED63}" dt="2026-05-26T19:19:50.094" v="1346" actId="478"/>
          <ac:picMkLst>
            <pc:docMk/>
            <pc:sldMk cId="2280960854" sldId="274"/>
            <ac:picMk id="26" creationId="{F4CE4A55-FA25-C3AC-294A-0F4CBAE826EF}"/>
          </ac:picMkLst>
        </pc:picChg>
      </pc:sldChg>
      <pc:sldChg chg="addSp delSp modSp add mod">
        <pc:chgData name="Victor Heng" userId="fc4ad821-ae55-430e-b30a-62deb0249487" providerId="ADAL" clId="{51F35D19-4E04-4BD8-92BE-F0E8BAC4ED63}" dt="2026-05-26T19:19:44.486" v="1345"/>
        <pc:sldMkLst>
          <pc:docMk/>
          <pc:sldMk cId="2874352972" sldId="275"/>
        </pc:sldMkLst>
        <pc:spChg chg="mod">
          <ac:chgData name="Victor Heng" userId="fc4ad821-ae55-430e-b30a-62deb0249487" providerId="ADAL" clId="{51F35D19-4E04-4BD8-92BE-F0E8BAC4ED63}" dt="2026-05-26T16:54:30.434" v="1091" actId="207"/>
          <ac:spMkLst>
            <pc:docMk/>
            <pc:sldMk cId="2874352972" sldId="275"/>
            <ac:spMk id="5" creationId="{BAAB121F-93D5-E666-CB5C-BEC3A29D3A41}"/>
          </ac:spMkLst>
        </pc:spChg>
        <pc:graphicFrameChg chg="add del mod">
          <ac:chgData name="Victor Heng" userId="fc4ad821-ae55-430e-b30a-62deb0249487" providerId="ADAL" clId="{51F35D19-4E04-4BD8-92BE-F0E8BAC4ED63}" dt="2026-05-26T19:19:44.154" v="1344" actId="478"/>
          <ac:graphicFrameMkLst>
            <pc:docMk/>
            <pc:sldMk cId="2874352972" sldId="275"/>
            <ac:graphicFrameMk id="3" creationId="{5585FB2E-EB5C-F7CB-8AFE-501B8FBA523D}"/>
          </ac:graphicFrameMkLst>
        </pc:graphicFrameChg>
        <pc:graphicFrameChg chg="add mod">
          <ac:chgData name="Victor Heng" userId="fc4ad821-ae55-430e-b30a-62deb0249487" providerId="ADAL" clId="{51F35D19-4E04-4BD8-92BE-F0E8BAC4ED63}" dt="2026-05-26T19:19:44.486" v="1345"/>
          <ac:graphicFrameMkLst>
            <pc:docMk/>
            <pc:sldMk cId="2874352972" sldId="275"/>
            <ac:graphicFrameMk id="4" creationId="{B06814A9-D4ED-BE4D-BB5A-82E97DC7AE06}"/>
          </ac:graphicFrameMkLst>
        </pc:graphicFrameChg>
        <pc:graphicFrameChg chg="mod">
          <ac:chgData name="Victor Heng" userId="fc4ad821-ae55-430e-b30a-62deb0249487" providerId="ADAL" clId="{51F35D19-4E04-4BD8-92BE-F0E8BAC4ED63}" dt="2026-05-26T16:53:34.625" v="1081"/>
          <ac:graphicFrameMkLst>
            <pc:docMk/>
            <pc:sldMk cId="2874352972" sldId="275"/>
            <ac:graphicFrameMk id="21" creationId="{BA70E81D-4D1E-B88E-508A-8365AA275BB2}"/>
          </ac:graphicFrameMkLst>
        </pc:graphicFrameChg>
        <pc:graphicFrameChg chg="del">
          <ac:chgData name="Victor Heng" userId="fc4ad821-ae55-430e-b30a-62deb0249487" providerId="ADAL" clId="{51F35D19-4E04-4BD8-92BE-F0E8BAC4ED63}" dt="2026-05-26T16:52:44.327" v="1067" actId="478"/>
          <ac:graphicFrameMkLst>
            <pc:docMk/>
            <pc:sldMk cId="2874352972" sldId="275"/>
            <ac:graphicFrameMk id="24" creationId="{7E33F241-2F72-3409-4D5E-A9003A26B432}"/>
          </ac:graphicFrameMkLst>
        </pc:graphicFrameChg>
        <pc:picChg chg="mod">
          <ac:chgData name="Victor Heng" userId="fc4ad821-ae55-430e-b30a-62deb0249487" providerId="ADAL" clId="{51F35D19-4E04-4BD8-92BE-F0E8BAC4ED63}" dt="2026-05-26T12:19:24.308" v="694" actId="14826"/>
          <ac:picMkLst>
            <pc:docMk/>
            <pc:sldMk cId="2874352972" sldId="275"/>
            <ac:picMk id="6" creationId="{6DDE6424-2AAB-D3C8-F0DB-AA94164EACE9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7" creationId="{B17CD4A0-7EA1-2FCA-3352-171283B6E091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8" creationId="{16AB004D-832B-4D8C-B3BA-0561904C75E2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9" creationId="{24D2CEFC-E370-015E-CB02-4962E7945C84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10" creationId="{6AA76731-AAE1-E570-5A2A-1AC741D3E98D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11" creationId="{21F69DEB-9C7E-A000-4ABD-4CDF91793960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12" creationId="{6F01EB99-D19A-8610-77DF-581786B06977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13" creationId="{D1A8E577-1962-AAE2-A977-8C9F86EAE806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14" creationId="{A1BC0ADE-85CE-FB7F-14F5-D9ADED08D90B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15" creationId="{131D1D2D-74DC-464B-6FF5-9BBA00CC216B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16" creationId="{D3711305-C45D-5322-F2F7-FD5C404C1657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17" creationId="{2B86F6DB-EB0C-C58B-933D-7B6945C2C26E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18" creationId="{798369E7-42E4-BEFB-7ADC-3A87D6D2C9CB}"/>
          </ac:picMkLst>
        </pc:picChg>
        <pc:picChg chg="add mod">
          <ac:chgData name="Victor Heng" userId="fc4ad821-ae55-430e-b30a-62deb0249487" providerId="ADAL" clId="{51F35D19-4E04-4BD8-92BE-F0E8BAC4ED63}" dt="2026-05-26T19:19:44.486" v="1345"/>
          <ac:picMkLst>
            <pc:docMk/>
            <pc:sldMk cId="2874352972" sldId="275"/>
            <ac:picMk id="19" creationId="{A13773A0-E43C-A84B-CDB6-D129B9C18264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20" creationId="{3AF9CC76-A719-ECDE-93C7-3DE01FDBC57C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23" creationId="{0B5AAF2A-2E6D-A490-36E9-0CD9F49E8709}"/>
          </ac:picMkLst>
        </pc:picChg>
        <pc:picChg chg="del">
          <ac:chgData name="Victor Heng" userId="fc4ad821-ae55-430e-b30a-62deb0249487" providerId="ADAL" clId="{51F35D19-4E04-4BD8-92BE-F0E8BAC4ED63}" dt="2026-05-26T19:19:44.154" v="1344" actId="478"/>
          <ac:picMkLst>
            <pc:docMk/>
            <pc:sldMk cId="2874352972" sldId="275"/>
            <ac:picMk id="26" creationId="{C0B1A552-C442-4E86-6338-795361F45868}"/>
          </ac:picMkLst>
        </pc:picChg>
      </pc:sldChg>
      <pc:sldChg chg="addSp delSp modSp add mod replId">
        <pc:chgData name="Victor Heng" userId="fc4ad821-ae55-430e-b30a-62deb0249487" providerId="ADAL" clId="{51F35D19-4E04-4BD8-92BE-F0E8BAC4ED63}" dt="2026-05-26T19:19:35.195" v="1343" actId="6549"/>
        <pc:sldMkLst>
          <pc:docMk/>
          <pc:sldMk cId="3118362810" sldId="276"/>
        </pc:sldMkLst>
        <pc:spChg chg="mod">
          <ac:chgData name="Victor Heng" userId="fc4ad821-ae55-430e-b30a-62deb0249487" providerId="ADAL" clId="{51F35D19-4E04-4BD8-92BE-F0E8BAC4ED63}" dt="2026-05-26T16:53:00.849" v="1072" actId="207"/>
          <ac:spMkLst>
            <pc:docMk/>
            <pc:sldMk cId="3118362810" sldId="276"/>
            <ac:spMk id="5" creationId="{71E16914-D8D9-D5D4-B33D-8C0498C0B78C}"/>
          </ac:spMkLst>
        </pc:spChg>
        <pc:graphicFrameChg chg="add del mod modGraphic">
          <ac:chgData name="Victor Heng" userId="fc4ad821-ae55-430e-b30a-62deb0249487" providerId="ADAL" clId="{51F35D19-4E04-4BD8-92BE-F0E8BAC4ED63}" dt="2026-05-26T19:19:25.974" v="1339" actId="478"/>
          <ac:graphicFrameMkLst>
            <pc:docMk/>
            <pc:sldMk cId="3118362810" sldId="276"/>
            <ac:graphicFrameMk id="3" creationId="{EE7656F8-66FE-64E1-5D05-029F8C8AA8A0}"/>
          </ac:graphicFrameMkLst>
        </pc:graphicFrameChg>
        <pc:graphicFrameChg chg="add mod modGraphic">
          <ac:chgData name="Victor Heng" userId="fc4ad821-ae55-430e-b30a-62deb0249487" providerId="ADAL" clId="{51F35D19-4E04-4BD8-92BE-F0E8BAC4ED63}" dt="2026-05-26T19:19:35.195" v="1343" actId="6549"/>
          <ac:graphicFrameMkLst>
            <pc:docMk/>
            <pc:sldMk cId="3118362810" sldId="276"/>
            <ac:graphicFrameMk id="4" creationId="{69E108EB-4288-F882-8690-80747153175E}"/>
          </ac:graphicFrameMkLst>
        </pc:graphicFrameChg>
        <pc:graphicFrameChg chg="mod">
          <ac:chgData name="Victor Heng" userId="fc4ad821-ae55-430e-b30a-62deb0249487" providerId="ADAL" clId="{51F35D19-4E04-4BD8-92BE-F0E8BAC4ED63}" dt="2026-05-26T16:53:27.095" v="1080" actId="572"/>
          <ac:graphicFrameMkLst>
            <pc:docMk/>
            <pc:sldMk cId="3118362810" sldId="276"/>
            <ac:graphicFrameMk id="21" creationId="{47C83BFE-55D1-5ED7-6B3F-773451F29EEA}"/>
          </ac:graphicFrameMkLst>
        </pc:graphicFrameChg>
        <pc:graphicFrameChg chg="del">
          <ac:chgData name="Victor Heng" userId="fc4ad821-ae55-430e-b30a-62deb0249487" providerId="ADAL" clId="{51F35D19-4E04-4BD8-92BE-F0E8BAC4ED63}" dt="2026-05-26T16:52:49.140" v="1069" actId="478"/>
          <ac:graphicFrameMkLst>
            <pc:docMk/>
            <pc:sldMk cId="3118362810" sldId="276"/>
            <ac:graphicFrameMk id="24" creationId="{4F83529E-5A74-FCF3-BA1F-86354566F3AB}"/>
          </ac:graphicFrameMkLst>
        </pc:graphicFrameChg>
        <pc:picChg chg="mod">
          <ac:chgData name="Victor Heng" userId="fc4ad821-ae55-430e-b30a-62deb0249487" providerId="ADAL" clId="{51F35D19-4E04-4BD8-92BE-F0E8BAC4ED63}" dt="2026-05-26T12:18:58.446" v="692" actId="14826"/>
          <ac:picMkLst>
            <pc:docMk/>
            <pc:sldMk cId="3118362810" sldId="276"/>
            <ac:picMk id="6" creationId="{6CBE733A-9FCC-9EC7-0355-1B94D5129A46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7" creationId="{8E3C62B5-1BD8-F7E1-8F1C-4F2108972FD2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8" creationId="{A68A56AB-48D8-A4AA-B117-630D5326C9F3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9" creationId="{9FF3E0F0-4F46-B34B-4F11-1BFDB278A6A7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10" creationId="{CFB4D5DE-600A-54E6-CD5A-07F16E140CF0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11" creationId="{B70FD8C9-6CF2-C530-5085-506545B19B17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12" creationId="{39E40374-750A-8958-1CBB-39A3EB325792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13" creationId="{3A8556BD-42E1-D91F-B03E-807443444EE9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14" creationId="{34F59C77-7A5B-2550-6202-F0EB30FEA3C6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15" creationId="{1A60C271-79FD-8AD9-243A-3293FD6758EC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16" creationId="{9728CD9E-8BC2-32B2-34B7-4335D7BC355B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17" creationId="{F1E7992D-CC28-D518-734C-71C66F7C6F56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18" creationId="{8FF3F2EE-37CD-F5BB-4847-7D5276536F0F}"/>
          </ac:picMkLst>
        </pc:picChg>
        <pc:picChg chg="add mod">
          <ac:chgData name="Victor Heng" userId="fc4ad821-ae55-430e-b30a-62deb0249487" providerId="ADAL" clId="{51F35D19-4E04-4BD8-92BE-F0E8BAC4ED63}" dt="2026-05-26T19:19:29.621" v="1342" actId="1076"/>
          <ac:picMkLst>
            <pc:docMk/>
            <pc:sldMk cId="3118362810" sldId="276"/>
            <ac:picMk id="19" creationId="{BD2BDB70-1008-9BE7-8B41-85E0A49C10AC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20" creationId="{A1BE9B4F-72E5-E59D-B9E2-937B9629A58C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23" creationId="{EE3E0DCB-5EB5-4CC9-F213-1E6B80B48176}"/>
          </ac:picMkLst>
        </pc:picChg>
        <pc:picChg chg="del">
          <ac:chgData name="Victor Heng" userId="fc4ad821-ae55-430e-b30a-62deb0249487" providerId="ADAL" clId="{51F35D19-4E04-4BD8-92BE-F0E8BAC4ED63}" dt="2026-05-26T19:19:25.974" v="1339" actId="478"/>
          <ac:picMkLst>
            <pc:docMk/>
            <pc:sldMk cId="3118362810" sldId="276"/>
            <ac:picMk id="26" creationId="{8C195600-4D82-603B-A72B-C7E12B2C330F}"/>
          </ac:picMkLst>
        </pc:picChg>
      </pc:sldChg>
      <pc:sldChg chg="addSp delSp modSp add mod modCm">
        <pc:chgData name="Victor Heng" userId="fc4ad821-ae55-430e-b30a-62deb0249487" providerId="ADAL" clId="{51F35D19-4E04-4BD8-92BE-F0E8BAC4ED63}" dt="2026-05-27T10:58:07.530" v="1369" actId="20577"/>
        <pc:sldMkLst>
          <pc:docMk/>
          <pc:sldMk cId="3201460114" sldId="277"/>
        </pc:sldMkLst>
        <pc:spChg chg="add mod">
          <ac:chgData name="Victor Heng" userId="fc4ad821-ae55-430e-b30a-62deb0249487" providerId="ADAL" clId="{51F35D19-4E04-4BD8-92BE-F0E8BAC4ED63}" dt="2026-05-27T10:58:07.530" v="1369" actId="20577"/>
          <ac:spMkLst>
            <pc:docMk/>
            <pc:sldMk cId="3201460114" sldId="277"/>
            <ac:spMk id="4" creationId="{0C64DC07-7C97-DD33-4629-69A82D6FE7DC}"/>
          </ac:spMkLst>
        </pc:spChg>
        <pc:spChg chg="mod">
          <ac:chgData name="Victor Heng" userId="fc4ad821-ae55-430e-b30a-62deb0249487" providerId="ADAL" clId="{51F35D19-4E04-4BD8-92BE-F0E8BAC4ED63}" dt="2026-05-26T16:54:42.553" v="1092" actId="207"/>
          <ac:spMkLst>
            <pc:docMk/>
            <pc:sldMk cId="3201460114" sldId="277"/>
            <ac:spMk id="5" creationId="{E51C7CF5-4B74-D771-EEFD-702ABC74C732}"/>
          </ac:spMkLst>
        </pc:spChg>
        <pc:spChg chg="del">
          <ac:chgData name="Victor Heng" userId="fc4ad821-ae55-430e-b30a-62deb0249487" providerId="ADAL" clId="{51F35D19-4E04-4BD8-92BE-F0E8BAC4ED63}" dt="2026-05-26T16:54:46.807" v="1093" actId="478"/>
          <ac:spMkLst>
            <pc:docMk/>
            <pc:sldMk cId="3201460114" sldId="277"/>
            <ac:spMk id="7" creationId="{3A2DCA74-920C-9B68-8179-9FABD3CA9DCD}"/>
          </ac:spMkLst>
        </pc:spChg>
        <pc:graphicFrameChg chg="mod modGraphic">
          <ac:chgData name="Victor Heng" userId="fc4ad821-ae55-430e-b30a-62deb0249487" providerId="ADAL" clId="{51F35D19-4E04-4BD8-92BE-F0E8BAC4ED63}" dt="2026-05-27T09:25:46.791" v="1355" actId="20577"/>
          <ac:graphicFrameMkLst>
            <pc:docMk/>
            <pc:sldMk cId="3201460114" sldId="277"/>
            <ac:graphicFrameMk id="24" creationId="{AD3270B0-6EA6-E1FD-A3B8-56C3C3369E89}"/>
          </ac:graphicFrameMkLst>
        </pc:graphicFrameChg>
        <pc:picChg chg="mod">
          <ac:chgData name="Victor Heng" userId="fc4ad821-ae55-430e-b30a-62deb0249487" providerId="ADAL" clId="{51F35D19-4E04-4BD8-92BE-F0E8BAC4ED63}" dt="2026-05-26T12:57:46.398" v="701" actId="688"/>
          <ac:picMkLst>
            <pc:docMk/>
            <pc:sldMk cId="3201460114" sldId="277"/>
            <ac:picMk id="6" creationId="{641D5DF7-A01C-4E84-05BB-636E630924F2}"/>
          </ac:picMkLst>
        </pc:picChg>
        <pc:picChg chg="mod">
          <ac:chgData name="Victor Heng" userId="fc4ad821-ae55-430e-b30a-62deb0249487" providerId="ADAL" clId="{51F35D19-4E04-4BD8-92BE-F0E8BAC4ED63}" dt="2026-05-26T16:56:28.657" v="1132" actId="1037"/>
          <ac:picMkLst>
            <pc:docMk/>
            <pc:sldMk cId="3201460114" sldId="277"/>
            <ac:picMk id="12" creationId="{608E801A-213A-0036-26FF-A30199E04A79}"/>
          </ac:picMkLst>
        </pc:picChg>
        <pc:picChg chg="mod">
          <ac:chgData name="Victor Heng" userId="fc4ad821-ae55-430e-b30a-62deb0249487" providerId="ADAL" clId="{51F35D19-4E04-4BD8-92BE-F0E8BAC4ED63}" dt="2026-05-26T16:56:34.657" v="1144" actId="1037"/>
          <ac:picMkLst>
            <pc:docMk/>
            <pc:sldMk cId="3201460114" sldId="277"/>
            <ac:picMk id="14" creationId="{3F65B542-DB2E-1953-14A1-08A011A750F0}"/>
          </ac:picMkLst>
        </pc:picChg>
        <pc:picChg chg="mod">
          <ac:chgData name="Victor Heng" userId="fc4ad821-ae55-430e-b30a-62deb0249487" providerId="ADAL" clId="{51F35D19-4E04-4BD8-92BE-F0E8BAC4ED63}" dt="2026-05-26T16:56:36.123" v="1149" actId="1037"/>
          <ac:picMkLst>
            <pc:docMk/>
            <pc:sldMk cId="3201460114" sldId="277"/>
            <ac:picMk id="16" creationId="{BCE1A98E-0971-2773-0773-99C06832D6F5}"/>
          </ac:picMkLst>
        </pc:picChg>
        <pc:picChg chg="mod">
          <ac:chgData name="Victor Heng" userId="fc4ad821-ae55-430e-b30a-62deb0249487" providerId="ADAL" clId="{51F35D19-4E04-4BD8-92BE-F0E8BAC4ED63}" dt="2026-05-26T16:56:37.740" v="1156" actId="1037"/>
          <ac:picMkLst>
            <pc:docMk/>
            <pc:sldMk cId="3201460114" sldId="277"/>
            <ac:picMk id="18" creationId="{AF8C797D-E3AB-1F62-F2C3-CA28A762836F}"/>
          </ac:picMkLst>
        </pc:picChg>
        <pc:picChg chg="mod">
          <ac:chgData name="Victor Heng" userId="fc4ad821-ae55-430e-b30a-62deb0249487" providerId="ADAL" clId="{51F35D19-4E04-4BD8-92BE-F0E8BAC4ED63}" dt="2026-05-26T16:56:40.142" v="1159" actId="1037"/>
          <ac:picMkLst>
            <pc:docMk/>
            <pc:sldMk cId="3201460114" sldId="277"/>
            <ac:picMk id="20" creationId="{D64C2DBC-E16C-9311-924D-6E5FEFD95C32}"/>
          </ac:picMkLst>
        </pc:picChg>
        <pc:picChg chg="mod">
          <ac:chgData name="Victor Heng" userId="fc4ad821-ae55-430e-b30a-62deb0249487" providerId="ADAL" clId="{51F35D19-4E04-4BD8-92BE-F0E8BAC4ED63}" dt="2026-05-26T16:57:45.134" v="1185" actId="1038"/>
          <ac:picMkLst>
            <pc:docMk/>
            <pc:sldMk cId="3201460114" sldId="277"/>
            <ac:picMk id="23" creationId="{69FF8D61-412C-26F9-A54B-25E5CBDE851F}"/>
          </ac:picMkLst>
        </pc:picChg>
        <pc:picChg chg="mod">
          <ac:chgData name="Victor Heng" userId="fc4ad821-ae55-430e-b30a-62deb0249487" providerId="ADAL" clId="{51F35D19-4E04-4BD8-92BE-F0E8BAC4ED63}" dt="2026-05-26T16:56:59.712" v="1174" actId="1037"/>
          <ac:picMkLst>
            <pc:docMk/>
            <pc:sldMk cId="3201460114" sldId="277"/>
            <ac:picMk id="26" creationId="{C30292BE-4DA3-80F0-C097-DFA2099FDFA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ctor Heng" userId="fc4ad821-ae55-430e-b30a-62deb0249487" providerId="ADAL" clId="{51F35D19-4E04-4BD8-92BE-F0E8BAC4ED63}" dt="2026-05-27T10:58:07.530" v="1369" actId="20577"/>
              <pc2:cmMkLst xmlns:pc2="http://schemas.microsoft.com/office/powerpoint/2019/9/main/command">
                <pc:docMk/>
                <pc:sldMk cId="3201460114" sldId="277"/>
                <pc2:cmMk id="{94DEF5FC-8F18-4A16-A123-BE045B770150}"/>
              </pc2:cmMkLst>
            </pc226:cmChg>
          </p:ext>
        </pc:extLst>
      </pc:sldChg>
      <pc:sldChg chg="addSp delSp modSp add mod modNotesTx">
        <pc:chgData name="Victor Heng" userId="fc4ad821-ae55-430e-b30a-62deb0249487" providerId="ADAL" clId="{51F35D19-4E04-4BD8-92BE-F0E8BAC4ED63}" dt="2026-05-27T10:59:51.658" v="1438" actId="6549"/>
        <pc:sldMkLst>
          <pc:docMk/>
          <pc:sldMk cId="3391156984" sldId="278"/>
        </pc:sldMkLst>
        <pc:spChg chg="add mod">
          <ac:chgData name="Victor Heng" userId="fc4ad821-ae55-430e-b30a-62deb0249487" providerId="ADAL" clId="{51F35D19-4E04-4BD8-92BE-F0E8BAC4ED63}" dt="2026-05-27T10:58:36.609" v="1378" actId="6549"/>
          <ac:spMkLst>
            <pc:docMk/>
            <pc:sldMk cId="3391156984" sldId="278"/>
            <ac:spMk id="4" creationId="{9E59CDC0-E534-B7F4-FA18-FAB9BECE5854}"/>
          </ac:spMkLst>
        </pc:spChg>
        <pc:spChg chg="del">
          <ac:chgData name="Victor Heng" userId="fc4ad821-ae55-430e-b30a-62deb0249487" providerId="ADAL" clId="{51F35D19-4E04-4BD8-92BE-F0E8BAC4ED63}" dt="2026-05-26T19:08:13.471" v="1268" actId="478"/>
          <ac:spMkLst>
            <pc:docMk/>
            <pc:sldMk cId="3391156984" sldId="278"/>
            <ac:spMk id="7" creationId="{42C84256-45C1-B2AD-CD80-BFC518436986}"/>
          </ac:spMkLst>
        </pc:spChg>
        <pc:graphicFrameChg chg="add mod">
          <ac:chgData name="Victor Heng" userId="fc4ad821-ae55-430e-b30a-62deb0249487" providerId="ADAL" clId="{51F35D19-4E04-4BD8-92BE-F0E8BAC4ED63}" dt="2026-05-26T19:04:42.776" v="1187"/>
          <ac:graphicFrameMkLst>
            <pc:docMk/>
            <pc:sldMk cId="3391156984" sldId="278"/>
            <ac:graphicFrameMk id="2" creationId="{1799A669-BEA4-C196-D48B-77CC2276CDAC}"/>
          </ac:graphicFrameMkLst>
        </pc:graphicFrameChg>
        <pc:graphicFrameChg chg="add mod ord modGraphic">
          <ac:chgData name="Victor Heng" userId="fc4ad821-ae55-430e-b30a-62deb0249487" providerId="ADAL" clId="{51F35D19-4E04-4BD8-92BE-F0E8BAC4ED63}" dt="2026-05-27T10:59:51.658" v="1438" actId="6549"/>
          <ac:graphicFrameMkLst>
            <pc:docMk/>
            <pc:sldMk cId="3391156984" sldId="278"/>
            <ac:graphicFrameMk id="3" creationId="{BA3606EF-D9E4-DEBB-F899-1420B280EABD}"/>
          </ac:graphicFrameMkLst>
        </pc:graphicFrameChg>
        <pc:graphicFrameChg chg="add del mod modGraphic">
          <ac:chgData name="Victor Heng" userId="fc4ad821-ae55-430e-b30a-62deb0249487" providerId="ADAL" clId="{51F35D19-4E04-4BD8-92BE-F0E8BAC4ED63}" dt="2026-05-26T19:06:05.497" v="1210" actId="478"/>
          <ac:graphicFrameMkLst>
            <pc:docMk/>
            <pc:sldMk cId="3391156984" sldId="278"/>
            <ac:graphicFrameMk id="24" creationId="{0A3083B2-8B85-C12B-759D-28142627A4BD}"/>
          </ac:graphicFrameMkLst>
        </pc:graphicFrameChg>
        <pc:picChg chg="mod">
          <ac:chgData name="Victor Heng" userId="fc4ad821-ae55-430e-b30a-62deb0249487" providerId="ADAL" clId="{51F35D19-4E04-4BD8-92BE-F0E8BAC4ED63}" dt="2026-05-26T19:06:27.977" v="1219" actId="1037"/>
          <ac:picMkLst>
            <pc:docMk/>
            <pc:sldMk cId="3391156984" sldId="278"/>
            <ac:picMk id="12" creationId="{1509DA6A-6B0B-C9D9-E4E2-3365F546B393}"/>
          </ac:picMkLst>
        </pc:picChg>
        <pc:picChg chg="mod">
          <ac:chgData name="Victor Heng" userId="fc4ad821-ae55-430e-b30a-62deb0249487" providerId="ADAL" clId="{51F35D19-4E04-4BD8-92BE-F0E8BAC4ED63}" dt="2026-05-26T19:06:29.244" v="1220" actId="1038"/>
          <ac:picMkLst>
            <pc:docMk/>
            <pc:sldMk cId="3391156984" sldId="278"/>
            <ac:picMk id="14" creationId="{D9DDD602-F5DA-A57F-27A1-D2B591136EC0}"/>
          </ac:picMkLst>
        </pc:picChg>
        <pc:picChg chg="mod">
          <ac:chgData name="Victor Heng" userId="fc4ad821-ae55-430e-b30a-62deb0249487" providerId="ADAL" clId="{51F35D19-4E04-4BD8-92BE-F0E8BAC4ED63}" dt="2026-05-26T19:06:31.997" v="1232" actId="1037"/>
          <ac:picMkLst>
            <pc:docMk/>
            <pc:sldMk cId="3391156984" sldId="278"/>
            <ac:picMk id="16" creationId="{E78C8251-7E19-383E-B59E-7E6DEED21ABA}"/>
          </ac:picMkLst>
        </pc:picChg>
        <pc:picChg chg="mod">
          <ac:chgData name="Victor Heng" userId="fc4ad821-ae55-430e-b30a-62deb0249487" providerId="ADAL" clId="{51F35D19-4E04-4BD8-92BE-F0E8BAC4ED63}" dt="2026-05-26T19:06:35.090" v="1244" actId="1038"/>
          <ac:picMkLst>
            <pc:docMk/>
            <pc:sldMk cId="3391156984" sldId="278"/>
            <ac:picMk id="18" creationId="{45B57408-A170-4217-B9AF-6B7451572087}"/>
          </ac:picMkLst>
        </pc:picChg>
        <pc:picChg chg="mod">
          <ac:chgData name="Victor Heng" userId="fc4ad821-ae55-430e-b30a-62deb0249487" providerId="ADAL" clId="{51F35D19-4E04-4BD8-92BE-F0E8BAC4ED63}" dt="2026-05-26T19:06:36.843" v="1249" actId="1037"/>
          <ac:picMkLst>
            <pc:docMk/>
            <pc:sldMk cId="3391156984" sldId="278"/>
            <ac:picMk id="20" creationId="{3CF9926D-595F-1FC8-1ADC-A7EF0AE91C7B}"/>
          </ac:picMkLst>
        </pc:picChg>
        <pc:picChg chg="mod">
          <ac:chgData name="Victor Heng" userId="fc4ad821-ae55-430e-b30a-62deb0249487" providerId="ADAL" clId="{51F35D19-4E04-4BD8-92BE-F0E8BAC4ED63}" dt="2026-05-26T19:06:41.544" v="1258" actId="1036"/>
          <ac:picMkLst>
            <pc:docMk/>
            <pc:sldMk cId="3391156984" sldId="278"/>
            <ac:picMk id="23" creationId="{EA79E54A-231A-AA23-2D45-198A77DA69AF}"/>
          </ac:picMkLst>
        </pc:picChg>
        <pc:picChg chg="mod">
          <ac:chgData name="Victor Heng" userId="fc4ad821-ae55-430e-b30a-62deb0249487" providerId="ADAL" clId="{51F35D19-4E04-4BD8-92BE-F0E8BAC4ED63}" dt="2026-05-26T19:06:43.307" v="1263" actId="1036"/>
          <ac:picMkLst>
            <pc:docMk/>
            <pc:sldMk cId="3391156984" sldId="278"/>
            <ac:picMk id="26" creationId="{64024178-6E96-4C64-034F-72C64E49BA75}"/>
          </ac:picMkLst>
        </pc:picChg>
      </pc:sldChg>
      <pc:sldChg chg="addSp delSp modSp add mod modCm modNotesTx">
        <pc:chgData name="Victor Heng" userId="fc4ad821-ae55-430e-b30a-62deb0249487" providerId="ADAL" clId="{51F35D19-4E04-4BD8-92BE-F0E8BAC4ED63}" dt="2026-05-27T11:01:14.266" v="1491" actId="20577"/>
        <pc:sldMkLst>
          <pc:docMk/>
          <pc:sldMk cId="2292714905" sldId="279"/>
        </pc:sldMkLst>
        <pc:spChg chg="add mod">
          <ac:chgData name="Victor Heng" userId="fc4ad821-ae55-430e-b30a-62deb0249487" providerId="ADAL" clId="{51F35D19-4E04-4BD8-92BE-F0E8BAC4ED63}" dt="2026-05-27T11:01:14.266" v="1491" actId="20577"/>
          <ac:spMkLst>
            <pc:docMk/>
            <pc:sldMk cId="2292714905" sldId="279"/>
            <ac:spMk id="4" creationId="{B50776ED-7271-9FEE-4FAA-2A065ED6963C}"/>
          </ac:spMkLst>
        </pc:spChg>
        <pc:graphicFrameChg chg="add mod">
          <ac:chgData name="Victor Heng" userId="fc4ad821-ae55-430e-b30a-62deb0249487" providerId="ADAL" clId="{51F35D19-4E04-4BD8-92BE-F0E8BAC4ED63}" dt="2026-05-26T19:14:36.753" v="1277"/>
          <ac:graphicFrameMkLst>
            <pc:docMk/>
            <pc:sldMk cId="2292714905" sldId="279"/>
            <ac:graphicFrameMk id="3" creationId="{D2092C50-4578-3717-CAF3-671526AA4CFA}"/>
          </ac:graphicFrameMkLst>
        </pc:graphicFrameChg>
        <pc:graphicFrameChg chg="add mod modGraphic">
          <ac:chgData name="Victor Heng" userId="fc4ad821-ae55-430e-b30a-62deb0249487" providerId="ADAL" clId="{51F35D19-4E04-4BD8-92BE-F0E8BAC4ED63}" dt="2026-05-27T10:58:51.451" v="1380" actId="6549"/>
          <ac:graphicFrameMkLst>
            <pc:docMk/>
            <pc:sldMk cId="2292714905" sldId="279"/>
            <ac:graphicFrameMk id="22" creationId="{35FE8CCD-BE18-7C1F-28A2-0FBBA3FCCA93}"/>
          </ac:graphicFrameMkLst>
        </pc:graphicFrameChg>
        <pc:graphicFrameChg chg="add del mod modGraphic">
          <ac:chgData name="Victor Heng" userId="fc4ad821-ae55-430e-b30a-62deb0249487" providerId="ADAL" clId="{51F35D19-4E04-4BD8-92BE-F0E8BAC4ED63}" dt="2026-05-26T19:15:32.724" v="1288" actId="478"/>
          <ac:graphicFrameMkLst>
            <pc:docMk/>
            <pc:sldMk cId="2292714905" sldId="279"/>
            <ac:graphicFrameMk id="24" creationId="{CC86B80F-AF63-6E49-D2A7-F2DDCFFA7FAB}"/>
          </ac:graphicFrameMkLst>
        </pc:graphicFrame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7" creationId="{61BC3449-491F-42CE-541B-E5A4289F400D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8" creationId="{E39EFD6C-3D42-74D5-4E13-834ED6FBD63D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9" creationId="{F56F29CE-B5CB-539C-8EA0-CCDD90B5CF12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10" creationId="{5FCABEC4-E7C1-323B-B5C7-88354A7F88BC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11" creationId="{D7E31A10-E118-6DB7-F755-42BD276E131A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12" creationId="{3EB6D5BB-2DE9-E43B-C8B6-64D6B5788AA6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13" creationId="{94960414-3F0C-BE8C-C40D-A97898262FD0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14" creationId="{90CA7AE9-4040-4070-9CE9-D5FBD6387097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15" creationId="{E2EDCBD2-9FC4-5CEB-9B88-63B3C0286444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16" creationId="{54EBC9C7-F898-62A1-B9B5-B95CFD673A2B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17" creationId="{C0C471B1-75F9-1506-B42A-8BD4D75A6986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18" creationId="{749DACD8-8EB5-EB20-88EE-9D96EA1152A3}"/>
          </ac:picMkLst>
        </pc:picChg>
        <pc:picChg chg="add mod">
          <ac:chgData name="Victor Heng" userId="fc4ad821-ae55-430e-b30a-62deb0249487" providerId="ADAL" clId="{51F35D19-4E04-4BD8-92BE-F0E8BAC4ED63}" dt="2026-05-26T19:14:36.753" v="1277"/>
          <ac:picMkLst>
            <pc:docMk/>
            <pc:sldMk cId="2292714905" sldId="279"/>
            <ac:picMk id="19" creationId="{070B05EE-FB96-1B01-ED07-BC84CAA7B353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20" creationId="{52E50C05-765C-E984-0A4D-3065DAD17089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23" creationId="{E1A0D706-7EE6-42D8-D3F7-B2FA01B5B939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25" creationId="{4104FEE1-14E4-D17B-FCDF-92153D20E76B}"/>
          </ac:picMkLst>
        </pc:picChg>
        <pc:picChg chg="del">
          <ac:chgData name="Victor Heng" userId="fc4ad821-ae55-430e-b30a-62deb0249487" providerId="ADAL" clId="{51F35D19-4E04-4BD8-92BE-F0E8BAC4ED63}" dt="2026-05-26T19:15:32.724" v="1288" actId="478"/>
          <ac:picMkLst>
            <pc:docMk/>
            <pc:sldMk cId="2292714905" sldId="279"/>
            <ac:picMk id="26" creationId="{9340DACC-5FAE-13DD-4C7C-62A3580E727A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27" creationId="{1D1E6FAA-651F-D616-7331-C43B110BD700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28" creationId="{E555FCED-66F6-34C2-581F-CB3196BB9B6E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29" creationId="{82AEF085-5388-78B2-24AF-2BF43FB6B164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30" creationId="{A29BB047-1A70-B05B-7E31-68C9D0B1116A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31" creationId="{D85AF5B9-3F44-E536-E4A5-968FBD8E265C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32" creationId="{65663E57-279C-558F-3607-ABEC5F5F5014}"/>
          </ac:picMkLst>
        </pc:picChg>
        <pc:picChg chg="add mod">
          <ac:chgData name="Victor Heng" userId="fc4ad821-ae55-430e-b30a-62deb0249487" providerId="ADAL" clId="{51F35D19-4E04-4BD8-92BE-F0E8BAC4ED63}" dt="2026-05-26T19:15:33.724" v="1289"/>
          <ac:picMkLst>
            <pc:docMk/>
            <pc:sldMk cId="2292714905" sldId="279"/>
            <ac:picMk id="33" creationId="{F0D0E71B-1AD2-F38B-2BEF-375AD83C627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Victor Heng" userId="fc4ad821-ae55-430e-b30a-62deb0249487" providerId="ADAL" clId="{51F35D19-4E04-4BD8-92BE-F0E8BAC4ED63}" dt="2026-05-27T10:59:16.244" v="1436" actId="6549"/>
              <pc2:cmMkLst xmlns:pc2="http://schemas.microsoft.com/office/powerpoint/2019/9/main/command">
                <pc:docMk/>
                <pc:sldMk cId="2292714905" sldId="279"/>
                <pc2:cmMk id="{151AE379-F779-4D77-ABDE-0EFB69C66EA2}"/>
              </pc2:cmMkLst>
            </pc226:cmChg>
          </p:ext>
        </pc:extLst>
      </pc:sldChg>
      <pc:sldChg chg="addSp delSp modSp add mod">
        <pc:chgData name="Victor Heng" userId="fc4ad821-ae55-430e-b30a-62deb0249487" providerId="ADAL" clId="{51F35D19-4E04-4BD8-92BE-F0E8BAC4ED63}" dt="2026-05-27T11:01:25.066" v="1505" actId="20577"/>
        <pc:sldMkLst>
          <pc:docMk/>
          <pc:sldMk cId="2033745500" sldId="280"/>
        </pc:sldMkLst>
        <pc:spChg chg="add mod">
          <ac:chgData name="Victor Heng" userId="fc4ad821-ae55-430e-b30a-62deb0249487" providerId="ADAL" clId="{51F35D19-4E04-4BD8-92BE-F0E8BAC4ED63}" dt="2026-05-27T11:01:25.066" v="1505" actId="20577"/>
          <ac:spMkLst>
            <pc:docMk/>
            <pc:sldMk cId="2033745500" sldId="280"/>
            <ac:spMk id="4" creationId="{3718F302-AA87-842A-4231-F132A5407842}"/>
          </ac:spMkLst>
        </pc:spChg>
        <pc:graphicFrameChg chg="add mod">
          <ac:chgData name="Victor Heng" userId="fc4ad821-ae55-430e-b30a-62deb0249487" providerId="ADAL" clId="{51F35D19-4E04-4BD8-92BE-F0E8BAC4ED63}" dt="2026-05-26T19:14:59.838" v="1281"/>
          <ac:graphicFrameMkLst>
            <pc:docMk/>
            <pc:sldMk cId="2033745500" sldId="280"/>
            <ac:graphicFrameMk id="3" creationId="{6662E5A1-607F-287C-CA82-BA93959A0EF9}"/>
          </ac:graphicFrameMkLst>
        </pc:graphicFrameChg>
        <pc:graphicFrameChg chg="add mod modGraphic">
          <ac:chgData name="Victor Heng" userId="fc4ad821-ae55-430e-b30a-62deb0249487" providerId="ADAL" clId="{51F35D19-4E04-4BD8-92BE-F0E8BAC4ED63}" dt="2026-05-26T19:18:44.676" v="1332" actId="403"/>
          <ac:graphicFrameMkLst>
            <pc:docMk/>
            <pc:sldMk cId="2033745500" sldId="280"/>
            <ac:graphicFrameMk id="22" creationId="{E322E8A5-97AA-B312-0860-3EAE3548D624}"/>
          </ac:graphicFrameMkLst>
        </pc:graphicFrameChg>
        <pc:graphicFrameChg chg="add del mod modGraphic">
          <ac:chgData name="Victor Heng" userId="fc4ad821-ae55-430e-b30a-62deb0249487" providerId="ADAL" clId="{51F35D19-4E04-4BD8-92BE-F0E8BAC4ED63}" dt="2026-05-26T19:15:46.279" v="1291" actId="478"/>
          <ac:graphicFrameMkLst>
            <pc:docMk/>
            <pc:sldMk cId="2033745500" sldId="280"/>
            <ac:graphicFrameMk id="24" creationId="{A63E3033-A2B5-BE17-9928-64B9EFF4BC7E}"/>
          </ac:graphicFrameMkLst>
        </pc:graphicFrame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7" creationId="{F1A4532C-9B5A-2663-7882-89FBD626B38B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8" creationId="{AEA5F4BF-09AE-CA89-3E8D-8BB44B06161F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9" creationId="{1A3C2BE0-5CD1-A5FD-7022-D69C8E95DE83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10" creationId="{091E4D5F-12F9-90FC-E565-C46A70C83F04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11" creationId="{7CDA4517-7DB5-3E9D-B88A-D306CB6BD31F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12" creationId="{F3A58C62-418C-3F01-03C7-41F51545FF63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13" creationId="{861C632F-321E-62F6-3E93-19E02DCCE117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14" creationId="{C76E16FE-9E81-A767-9ED4-3DC496E5259E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15" creationId="{5FF41C39-C953-3ED2-5374-97E13E9DC113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16" creationId="{9846C6D9-6FBC-1173-8C8A-3B1A7C24A402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17" creationId="{31D34B47-1ADC-10D1-A3E2-59DC557EA6CF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18" creationId="{D02B57E6-340C-47BD-911F-EB259DD11D64}"/>
          </ac:picMkLst>
        </pc:picChg>
        <pc:picChg chg="add mod">
          <ac:chgData name="Victor Heng" userId="fc4ad821-ae55-430e-b30a-62deb0249487" providerId="ADAL" clId="{51F35D19-4E04-4BD8-92BE-F0E8BAC4ED63}" dt="2026-05-26T19:14:59.838" v="1281"/>
          <ac:picMkLst>
            <pc:docMk/>
            <pc:sldMk cId="2033745500" sldId="280"/>
            <ac:picMk id="19" creationId="{47C3031C-55CD-44E3-04D9-14E4CA471364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20" creationId="{3D95CEBB-CECC-1A28-FFBF-0A821142CB12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23" creationId="{85D81D22-5D79-49EB-4D07-BAA57F398B9F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25" creationId="{FD793221-3E1F-DC25-4ED0-1C27287FAE2C}"/>
          </ac:picMkLst>
        </pc:picChg>
        <pc:picChg chg="add del">
          <ac:chgData name="Victor Heng" userId="fc4ad821-ae55-430e-b30a-62deb0249487" providerId="ADAL" clId="{51F35D19-4E04-4BD8-92BE-F0E8BAC4ED63}" dt="2026-05-26T19:15:46.279" v="1291" actId="478"/>
          <ac:picMkLst>
            <pc:docMk/>
            <pc:sldMk cId="2033745500" sldId="280"/>
            <ac:picMk id="26" creationId="{9A08C1E8-D0A9-1EDD-20B8-241EA92B5AE4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27" creationId="{445535F4-CBA2-0DE0-3DC6-DB0D0C061461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28" creationId="{497BB93B-3300-A04C-2642-65C0C4B71B42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29" creationId="{08BDF5D8-EEB5-9999-65A0-9A9B5F9B8194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30" creationId="{7AB00B46-8F02-9980-E69E-01ADB7F429F6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31" creationId="{F5817348-1132-E3BD-61C4-B75FB77D9DA4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32" creationId="{62CA81D3-AB41-F3F8-1B77-50EDDFEB4714}"/>
          </ac:picMkLst>
        </pc:picChg>
        <pc:picChg chg="add mod">
          <ac:chgData name="Victor Heng" userId="fc4ad821-ae55-430e-b30a-62deb0249487" providerId="ADAL" clId="{51F35D19-4E04-4BD8-92BE-F0E8BAC4ED63}" dt="2026-05-26T19:15:46.759" v="1292"/>
          <ac:picMkLst>
            <pc:docMk/>
            <pc:sldMk cId="2033745500" sldId="280"/>
            <ac:picMk id="33" creationId="{22922D09-6D47-94C2-6BC0-02D6A23BDAD5}"/>
          </ac:picMkLst>
        </pc:picChg>
      </pc:sldChg>
      <pc:sldChg chg="addSp delSp modSp add mod">
        <pc:chgData name="Victor Heng" userId="fc4ad821-ae55-430e-b30a-62deb0249487" providerId="ADAL" clId="{51F35D19-4E04-4BD8-92BE-F0E8BAC4ED63}" dt="2026-05-27T11:01:37.242" v="1519" actId="20577"/>
        <pc:sldMkLst>
          <pc:docMk/>
          <pc:sldMk cId="709637569" sldId="281"/>
        </pc:sldMkLst>
        <pc:spChg chg="add mod">
          <ac:chgData name="Victor Heng" userId="fc4ad821-ae55-430e-b30a-62deb0249487" providerId="ADAL" clId="{51F35D19-4E04-4BD8-92BE-F0E8BAC4ED63}" dt="2026-05-27T11:01:37.242" v="1519" actId="20577"/>
          <ac:spMkLst>
            <pc:docMk/>
            <pc:sldMk cId="709637569" sldId="281"/>
            <ac:spMk id="4" creationId="{305C6E0A-3229-61FB-3C4C-A230FBCEEA52}"/>
          </ac:spMkLst>
        </pc:spChg>
        <pc:graphicFrameChg chg="add mod modGraphic">
          <ac:chgData name="Victor Heng" userId="fc4ad821-ae55-430e-b30a-62deb0249487" providerId="ADAL" clId="{51F35D19-4E04-4BD8-92BE-F0E8BAC4ED63}" dt="2026-05-26T19:18:56.398" v="1335" actId="403"/>
          <ac:graphicFrameMkLst>
            <pc:docMk/>
            <pc:sldMk cId="709637569" sldId="281"/>
            <ac:graphicFrameMk id="3" creationId="{768D499C-6218-7960-C59A-CFE912A638BF}"/>
          </ac:graphicFrameMkLst>
        </pc:graphicFrameChg>
        <pc:graphicFrameChg chg="del mod modGraphic">
          <ac:chgData name="Victor Heng" userId="fc4ad821-ae55-430e-b30a-62deb0249487" providerId="ADAL" clId="{51F35D19-4E04-4BD8-92BE-F0E8BAC4ED63}" dt="2026-05-26T19:15:58.393" v="1294" actId="478"/>
          <ac:graphicFrameMkLst>
            <pc:docMk/>
            <pc:sldMk cId="709637569" sldId="281"/>
            <ac:graphicFrameMk id="24" creationId="{1D059A7F-BA4B-30AE-2AB2-BBB71AFEDC29}"/>
          </ac:graphicFrameMkLst>
        </pc:graphicFrame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7" creationId="{36B5EB71-4454-F1D4-6DEA-632226E3BE42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8" creationId="{4868E844-D71F-48FB-FE72-B6F878A75A25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9" creationId="{EA647DA0-5733-C8B3-9E4A-8EC62FEC4C26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10" creationId="{3DEFEBFF-29EB-4A06-7F2B-5BDDAAD71E60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11" creationId="{4ED25106-482C-4794-A0A5-7A689138F797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12" creationId="{E721F4FF-9805-B1B6-2073-75154A2440EE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13" creationId="{5B765212-7175-9AD4-6689-6E4D23374F65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14" creationId="{649EDA86-8102-ACEE-A1B4-39DF6615A96C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15" creationId="{17DDF94C-AA0D-7D8C-E0AF-526A7C472074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16" creationId="{21D8C688-9B8A-029A-B641-D0CD7EB54984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17" creationId="{CEF0AC19-C19F-61E3-0093-C89C83338233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18" creationId="{5D701B67-4AC7-2DE0-B640-2C1B82CC8EDF}"/>
          </ac:picMkLst>
        </pc:picChg>
        <pc:picChg chg="add mod">
          <ac:chgData name="Victor Heng" userId="fc4ad821-ae55-430e-b30a-62deb0249487" providerId="ADAL" clId="{51F35D19-4E04-4BD8-92BE-F0E8BAC4ED63}" dt="2026-05-26T19:15:59.445" v="1295"/>
          <ac:picMkLst>
            <pc:docMk/>
            <pc:sldMk cId="709637569" sldId="281"/>
            <ac:picMk id="19" creationId="{EF7BF135-D8BD-C880-6471-B7C9E0013BF4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20" creationId="{93B29F18-425E-D73F-C377-C844E23E63C7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23" creationId="{3D90A700-C713-119A-0314-F97663BCE2B5}"/>
          </ac:picMkLst>
        </pc:picChg>
        <pc:picChg chg="del">
          <ac:chgData name="Victor Heng" userId="fc4ad821-ae55-430e-b30a-62deb0249487" providerId="ADAL" clId="{51F35D19-4E04-4BD8-92BE-F0E8BAC4ED63}" dt="2026-05-26T19:15:58.393" v="1294" actId="478"/>
          <ac:picMkLst>
            <pc:docMk/>
            <pc:sldMk cId="709637569" sldId="281"/>
            <ac:picMk id="26" creationId="{D15DEF03-E5AE-984F-BE77-8D54F8C269EF}"/>
          </ac:picMkLst>
        </pc:picChg>
      </pc:sldChg>
      <pc:sldChg chg="addSp delSp modSp add mod">
        <pc:chgData name="Victor Heng" userId="fc4ad821-ae55-430e-b30a-62deb0249487" providerId="ADAL" clId="{51F35D19-4E04-4BD8-92BE-F0E8BAC4ED63}" dt="2026-05-27T11:02:58.528" v="1617" actId="20577"/>
        <pc:sldMkLst>
          <pc:docMk/>
          <pc:sldMk cId="2528337965" sldId="282"/>
        </pc:sldMkLst>
        <pc:spChg chg="add mod">
          <ac:chgData name="Victor Heng" userId="fc4ad821-ae55-430e-b30a-62deb0249487" providerId="ADAL" clId="{51F35D19-4E04-4BD8-92BE-F0E8BAC4ED63}" dt="2026-05-27T11:02:58.528" v="1617" actId="20577"/>
          <ac:spMkLst>
            <pc:docMk/>
            <pc:sldMk cId="2528337965" sldId="282"/>
            <ac:spMk id="4" creationId="{1D50B9F1-D05D-D272-D524-7AF258B3D013}"/>
          </ac:spMkLst>
        </pc:spChg>
        <pc:graphicFrameChg chg="add mod modGraphic">
          <ac:chgData name="Victor Heng" userId="fc4ad821-ae55-430e-b30a-62deb0249487" providerId="ADAL" clId="{51F35D19-4E04-4BD8-92BE-F0E8BAC4ED63}" dt="2026-05-26T19:19:05.022" v="1338" actId="403"/>
          <ac:graphicFrameMkLst>
            <pc:docMk/>
            <pc:sldMk cId="2528337965" sldId="282"/>
            <ac:graphicFrameMk id="3" creationId="{DF773812-4532-9D8E-6460-80E0F7A4CE54}"/>
          </ac:graphicFrameMkLst>
        </pc:graphicFrameChg>
        <pc:graphicFrameChg chg="del mod modGraphic">
          <ac:chgData name="Victor Heng" userId="fc4ad821-ae55-430e-b30a-62deb0249487" providerId="ADAL" clId="{51F35D19-4E04-4BD8-92BE-F0E8BAC4ED63}" dt="2026-05-26T19:16:10.022" v="1297" actId="478"/>
          <ac:graphicFrameMkLst>
            <pc:docMk/>
            <pc:sldMk cId="2528337965" sldId="282"/>
            <ac:graphicFrameMk id="24" creationId="{9637CC7A-55B7-5B4C-3A30-D90C3606814D}"/>
          </ac:graphicFrameMkLst>
        </pc:graphicFrame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7" creationId="{BFF30597-5D73-EFCA-C263-42FB546A70FC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8" creationId="{034D4287-9F8C-A225-2B47-C0C421F2E78B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9" creationId="{18496777-F814-AF16-EDF0-14D91890B22B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10" creationId="{5BE06DC3-F9AE-69F1-0D9D-3B2E9A1300E9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11" creationId="{5DC2A862-1846-D649-B274-012066FAD4CE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12" creationId="{B25C6396-EF12-92E8-EDC4-B855C0AADA71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13" creationId="{5B48DE51-8977-47CC-BC85-3989FB9FB6C3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14" creationId="{841914EC-2F6B-E6F2-B5F8-A3E705BBC333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15" creationId="{2C02A0BC-10D7-EB42-2889-2A2851976298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16" creationId="{CA5B0BF2-C1F2-C513-CF8A-D043447378DD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17" creationId="{17E4D454-84D5-49BC-19E7-C3E63B61E063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18" creationId="{8E48B44B-C111-9E81-14A0-0327E2C9E08A}"/>
          </ac:picMkLst>
        </pc:picChg>
        <pc:picChg chg="add mod">
          <ac:chgData name="Victor Heng" userId="fc4ad821-ae55-430e-b30a-62deb0249487" providerId="ADAL" clId="{51F35D19-4E04-4BD8-92BE-F0E8BAC4ED63}" dt="2026-05-26T19:16:10.412" v="1298"/>
          <ac:picMkLst>
            <pc:docMk/>
            <pc:sldMk cId="2528337965" sldId="282"/>
            <ac:picMk id="19" creationId="{71EC203C-CCE7-1400-2878-B0394E1A59E6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20" creationId="{53EC55CE-7826-E85D-40DB-B2B5F9D66255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23" creationId="{EDA79BC3-61FD-4118-C67D-6FEAE0B9A39A}"/>
          </ac:picMkLst>
        </pc:picChg>
        <pc:picChg chg="del">
          <ac:chgData name="Victor Heng" userId="fc4ad821-ae55-430e-b30a-62deb0249487" providerId="ADAL" clId="{51F35D19-4E04-4BD8-92BE-F0E8BAC4ED63}" dt="2026-05-26T19:16:10.022" v="1297" actId="478"/>
          <ac:picMkLst>
            <pc:docMk/>
            <pc:sldMk cId="2528337965" sldId="282"/>
            <ac:picMk id="26" creationId="{132AC680-2280-33C4-19FD-541D7F32D2E4}"/>
          </ac:picMkLst>
        </pc:picChg>
      </pc:sldChg>
      <pc:sldChg chg="addSp delSp modSp new mod modClrScheme chgLayout">
        <pc:chgData name="Victor Heng" userId="fc4ad821-ae55-430e-b30a-62deb0249487" providerId="ADAL" clId="{51F35D19-4E04-4BD8-92BE-F0E8BAC4ED63}" dt="2026-05-26T16:51:07.024" v="1043" actId="207"/>
        <pc:sldMkLst>
          <pc:docMk/>
          <pc:sldMk cId="1161560012" sldId="283"/>
        </pc:sldMkLst>
        <pc:spChg chg="del mod ord">
          <ac:chgData name="Victor Heng" userId="fc4ad821-ae55-430e-b30a-62deb0249487" providerId="ADAL" clId="{51F35D19-4E04-4BD8-92BE-F0E8BAC4ED63}" dt="2026-05-26T13:03:58.987" v="761" actId="700"/>
          <ac:spMkLst>
            <pc:docMk/>
            <pc:sldMk cId="1161560012" sldId="283"/>
            <ac:spMk id="2" creationId="{2E77F81E-FE2D-F365-B8E7-4AB8CA2383BD}"/>
          </ac:spMkLst>
        </pc:spChg>
        <pc:spChg chg="del mod ord">
          <ac:chgData name="Victor Heng" userId="fc4ad821-ae55-430e-b30a-62deb0249487" providerId="ADAL" clId="{51F35D19-4E04-4BD8-92BE-F0E8BAC4ED63}" dt="2026-05-26T13:03:58.987" v="761" actId="700"/>
          <ac:spMkLst>
            <pc:docMk/>
            <pc:sldMk cId="1161560012" sldId="283"/>
            <ac:spMk id="3" creationId="{AF1D95B3-3DAF-47E3-C5BD-9093C06E752C}"/>
          </ac:spMkLst>
        </pc:spChg>
        <pc:spChg chg="del">
          <ac:chgData name="Victor Heng" userId="fc4ad821-ae55-430e-b30a-62deb0249487" providerId="ADAL" clId="{51F35D19-4E04-4BD8-92BE-F0E8BAC4ED63}" dt="2026-05-26T13:03:58.987" v="761" actId="700"/>
          <ac:spMkLst>
            <pc:docMk/>
            <pc:sldMk cId="1161560012" sldId="283"/>
            <ac:spMk id="4" creationId="{73BBD398-6B60-E3A6-8C2D-D7A2B4933EAB}"/>
          </ac:spMkLst>
        </pc:spChg>
        <pc:spChg chg="add mod ord">
          <ac:chgData name="Victor Heng" userId="fc4ad821-ae55-430e-b30a-62deb0249487" providerId="ADAL" clId="{51F35D19-4E04-4BD8-92BE-F0E8BAC4ED63}" dt="2026-05-26T16:51:07.024" v="1043" actId="207"/>
          <ac:spMkLst>
            <pc:docMk/>
            <pc:sldMk cId="1161560012" sldId="283"/>
            <ac:spMk id="5" creationId="{6A7AF9A5-4D9B-CC42-0749-0E08B2645167}"/>
          </ac:spMkLst>
        </pc:spChg>
        <pc:spChg chg="add mod ord">
          <ac:chgData name="Victor Heng" userId="fc4ad821-ae55-430e-b30a-62deb0249487" providerId="ADAL" clId="{51F35D19-4E04-4BD8-92BE-F0E8BAC4ED63}" dt="2026-05-26T13:03:58.987" v="761" actId="700"/>
          <ac:spMkLst>
            <pc:docMk/>
            <pc:sldMk cId="1161560012" sldId="283"/>
            <ac:spMk id="6" creationId="{F58A9611-7C96-9559-259B-D7149ACDB2A1}"/>
          </ac:spMkLst>
        </pc:spChg>
      </pc:sldChg>
      <pc:sldChg chg="add del">
        <pc:chgData name="Victor Heng" userId="fc4ad821-ae55-430e-b30a-62deb0249487" providerId="ADAL" clId="{51F35D19-4E04-4BD8-92BE-F0E8BAC4ED63}" dt="2026-05-26T19:17:05.368" v="1306" actId="47"/>
        <pc:sldMkLst>
          <pc:docMk/>
          <pc:sldMk cId="222308800" sldId="284"/>
        </pc:sldMkLst>
      </pc:sldChg>
      <pc:sldChg chg="add del">
        <pc:chgData name="Victor Heng" userId="fc4ad821-ae55-430e-b30a-62deb0249487" providerId="ADAL" clId="{51F35D19-4E04-4BD8-92BE-F0E8BAC4ED63}" dt="2026-05-26T19:15:16.758" v="1286" actId="2890"/>
        <pc:sldMkLst>
          <pc:docMk/>
          <pc:sldMk cId="2391457993" sldId="284"/>
        </pc:sldMkLst>
      </pc:sldChg>
      <pc:sldChg chg="add del">
        <pc:chgData name="Victor Heng" userId="fc4ad821-ae55-430e-b30a-62deb0249487" providerId="ADAL" clId="{51F35D19-4E04-4BD8-92BE-F0E8BAC4ED63}" dt="2026-05-26T19:16:47.957" v="1304" actId="47"/>
        <pc:sldMkLst>
          <pc:docMk/>
          <pc:sldMk cId="1556653274" sldId="285"/>
        </pc:sldMkLst>
      </pc:sldChg>
      <pc:sldChg chg="add del">
        <pc:chgData name="Victor Heng" userId="fc4ad821-ae55-430e-b30a-62deb0249487" providerId="ADAL" clId="{51F35D19-4E04-4BD8-92BE-F0E8BAC4ED63}" dt="2026-05-26T19:15:14.230" v="1284" actId="2890"/>
        <pc:sldMkLst>
          <pc:docMk/>
          <pc:sldMk cId="2164350918" sldId="285"/>
        </pc:sldMkLst>
      </pc:sldChg>
      <pc:sldChg chg="add del">
        <pc:chgData name="Victor Heng" userId="fc4ad821-ae55-430e-b30a-62deb0249487" providerId="ADAL" clId="{51F35D19-4E04-4BD8-92BE-F0E8BAC4ED63}" dt="2026-05-26T19:16:35.561" v="1302" actId="47"/>
        <pc:sldMkLst>
          <pc:docMk/>
          <pc:sldMk cId="1044009546" sldId="286"/>
        </pc:sldMkLst>
      </pc:sldChg>
      <pc:sldChg chg="add del">
        <pc:chgData name="Victor Heng" userId="fc4ad821-ae55-430e-b30a-62deb0249487" providerId="ADAL" clId="{51F35D19-4E04-4BD8-92BE-F0E8BAC4ED63}" dt="2026-05-26T19:16:25.031" v="1300" actId="47"/>
        <pc:sldMkLst>
          <pc:docMk/>
          <pc:sldMk cId="3959977535" sldId="287"/>
        </pc:sldMkLst>
      </pc:sldChg>
      <pc:sldMasterChg chg="modSp mod setBg modSldLayout">
        <pc:chgData name="Victor Heng" userId="fc4ad821-ae55-430e-b30a-62deb0249487" providerId="ADAL" clId="{51F35D19-4E04-4BD8-92BE-F0E8BAC4ED63}" dt="2026-05-26T09:01:36.856" v="280" actId="14100"/>
        <pc:sldMasterMkLst>
          <pc:docMk/>
          <pc:sldMasterMk cId="2779396997" sldId="2147483660"/>
        </pc:sldMasterMkLst>
        <pc:picChg chg="mod">
          <ac:chgData name="Victor Heng" userId="fc4ad821-ae55-430e-b30a-62deb0249487" providerId="ADAL" clId="{51F35D19-4E04-4BD8-92BE-F0E8BAC4ED63}" dt="2026-05-26T09:01:36.856" v="280" actId="14100"/>
          <ac:picMkLst>
            <pc:docMk/>
            <pc:sldMasterMk cId="2779396997" sldId="2147483660"/>
            <ac:picMk id="8" creationId="{9A6C955F-1526-4E73-D1A8-763349869CE3}"/>
          </ac:picMkLst>
        </pc:picChg>
        <pc:sldLayoutChg chg="delSp modSp mod setBg">
          <pc:chgData name="Victor Heng" userId="fc4ad821-ae55-430e-b30a-62deb0249487" providerId="ADAL" clId="{51F35D19-4E04-4BD8-92BE-F0E8BAC4ED63}" dt="2026-05-26T08:50:52.900" v="132"/>
          <pc:sldLayoutMkLst>
            <pc:docMk/>
            <pc:sldMasterMk cId="2779396997" sldId="2147483660"/>
            <pc:sldLayoutMk cId="265413278" sldId="2147483661"/>
          </pc:sldLayoutMkLst>
          <pc:picChg chg="del mod">
            <ac:chgData name="Victor Heng" userId="fc4ad821-ae55-430e-b30a-62deb0249487" providerId="ADAL" clId="{51F35D19-4E04-4BD8-92BE-F0E8BAC4ED63}" dt="2026-05-26T08:42:32.405" v="49" actId="478"/>
            <ac:picMkLst>
              <pc:docMk/>
              <pc:sldMasterMk cId="2779396997" sldId="2147483660"/>
              <pc:sldLayoutMk cId="265413278" sldId="2147483661"/>
              <ac:picMk id="6" creationId="{663EDD7F-0B82-C51C-3680-61632F98BBB2}"/>
            </ac:picMkLst>
          </pc:picChg>
        </pc:sldLayoutChg>
      </pc:sldMasterChg>
    </pc:docChg>
  </pc:docChgLst>
  <pc:docChgLst>
    <pc:chgData name="Holly Temple" userId="S::hollytemple_rhs.org.uk#ext#@nhm.ac.uk::5b5f6386-3222-459c-bd6f-701a5a7b6f18" providerId="AD" clId="Web-{2D39C215-B264-28EB-BBE1-BBE7BE95542F}"/>
    <pc:docChg chg="mod modSld">
      <pc:chgData name="Holly Temple" userId="S::hollytemple_rhs.org.uk#ext#@nhm.ac.uk::5b5f6386-3222-459c-bd6f-701a5a7b6f18" providerId="AD" clId="Web-{2D39C215-B264-28EB-BBE1-BBE7BE95542F}" dt="2026-05-26T15:10:53.318" v="13"/>
      <pc:docMkLst>
        <pc:docMk/>
      </pc:docMkLst>
      <pc:sldChg chg="modSp">
        <pc:chgData name="Holly Temple" userId="S::hollytemple_rhs.org.uk#ext#@nhm.ac.uk::5b5f6386-3222-459c-bd6f-701a5a7b6f18" providerId="AD" clId="Web-{2D39C215-B264-28EB-BBE1-BBE7BE95542F}" dt="2026-05-26T15:08:29.906" v="2" actId="1076"/>
        <pc:sldMkLst>
          <pc:docMk/>
          <pc:sldMk cId="2275771997" sldId="256"/>
        </pc:sldMkLst>
        <pc:spChg chg="mod">
          <ac:chgData name="Holly Temple" userId="S::hollytemple_rhs.org.uk#ext#@nhm.ac.uk::5b5f6386-3222-459c-bd6f-701a5a7b6f18" providerId="AD" clId="Web-{2D39C215-B264-28EB-BBE1-BBE7BE95542F}" dt="2026-05-26T15:08:29.906" v="1" actId="1076"/>
          <ac:spMkLst>
            <pc:docMk/>
            <pc:sldMk cId="2275771997" sldId="256"/>
            <ac:spMk id="2" creationId="{291C07CF-686F-F90E-6E03-8CD2E74751E1}"/>
          </ac:spMkLst>
        </pc:spChg>
        <pc:spChg chg="mod">
          <ac:chgData name="Holly Temple" userId="S::hollytemple_rhs.org.uk#ext#@nhm.ac.uk::5b5f6386-3222-459c-bd6f-701a5a7b6f18" providerId="AD" clId="Web-{2D39C215-B264-28EB-BBE1-BBE7BE95542F}" dt="2026-05-26T15:08:29.906" v="2" actId="1076"/>
          <ac:spMkLst>
            <pc:docMk/>
            <pc:sldMk cId="2275771997" sldId="256"/>
            <ac:spMk id="3" creationId="{31D3DBE5-708A-E53E-CF7B-E1986C6BE4E0}"/>
          </ac:spMkLst>
        </pc:spChg>
      </pc:sldChg>
      <pc:sldChg chg="addSp delSp modSp">
        <pc:chgData name="Holly Temple" userId="S::hollytemple_rhs.org.uk#ext#@nhm.ac.uk::5b5f6386-3222-459c-bd6f-701a5a7b6f18" providerId="AD" clId="Web-{2D39C215-B264-28EB-BBE1-BBE7BE95542F}" dt="2026-05-26T15:09:12.502" v="5"/>
        <pc:sldMkLst>
          <pc:docMk/>
          <pc:sldMk cId="2589608359" sldId="257"/>
        </pc:sldMkLst>
        <pc:spChg chg="del">
          <ac:chgData name="Holly Temple" userId="S::hollytemple_rhs.org.uk#ext#@nhm.ac.uk::5b5f6386-3222-459c-bd6f-701a5a7b6f18" providerId="AD" clId="Web-{2D39C215-B264-28EB-BBE1-BBE7BE95542F}" dt="2026-05-26T15:09:12.502" v="5"/>
          <ac:spMkLst>
            <pc:docMk/>
            <pc:sldMk cId="2589608359" sldId="257"/>
            <ac:spMk id="2" creationId="{A6A69B3B-FFAB-A89D-695C-089C1E541E62}"/>
          </ac:spMkLst>
        </pc:spChg>
        <pc:spChg chg="add mod">
          <ac:chgData name="Holly Temple" userId="S::hollytemple_rhs.org.uk#ext#@nhm.ac.uk::5b5f6386-3222-459c-bd6f-701a5a7b6f18" providerId="AD" clId="Web-{2D39C215-B264-28EB-BBE1-BBE7BE95542F}" dt="2026-05-26T15:09:12.502" v="5"/>
          <ac:spMkLst>
            <pc:docMk/>
            <pc:sldMk cId="2589608359" sldId="257"/>
            <ac:spMk id="4" creationId="{CD0A1E46-CBD5-E2E1-2260-557A77856C09}"/>
          </ac:spMkLst>
        </pc:spChg>
      </pc:sldChg>
      <pc:sldChg chg="addSp delSp modSp">
        <pc:chgData name="Holly Temple" userId="S::hollytemple_rhs.org.uk#ext#@nhm.ac.uk::5b5f6386-3222-459c-bd6f-701a5a7b6f18" providerId="AD" clId="Web-{2D39C215-B264-28EB-BBE1-BBE7BE95542F}" dt="2026-05-26T15:09:07.626" v="4"/>
        <pc:sldMkLst>
          <pc:docMk/>
          <pc:sldMk cId="1365510618" sldId="272"/>
        </pc:sldMkLst>
        <pc:spChg chg="del">
          <ac:chgData name="Holly Temple" userId="S::hollytemple_rhs.org.uk#ext#@nhm.ac.uk::5b5f6386-3222-459c-bd6f-701a5a7b6f18" providerId="AD" clId="Web-{2D39C215-B264-28EB-BBE1-BBE7BE95542F}" dt="2026-05-26T15:09:07.626" v="4"/>
          <ac:spMkLst>
            <pc:docMk/>
            <pc:sldMk cId="1365510618" sldId="272"/>
            <ac:spMk id="2" creationId="{193BEB51-6593-D29F-2AD2-01F3B3BA73BA}"/>
          </ac:spMkLst>
        </pc:spChg>
        <pc:spChg chg="add mod">
          <ac:chgData name="Holly Temple" userId="S::hollytemple_rhs.org.uk#ext#@nhm.ac.uk::5b5f6386-3222-459c-bd6f-701a5a7b6f18" providerId="AD" clId="Web-{2D39C215-B264-28EB-BBE1-BBE7BE95542F}" dt="2026-05-26T15:09:07.626" v="4"/>
          <ac:spMkLst>
            <pc:docMk/>
            <pc:sldMk cId="1365510618" sldId="272"/>
            <ac:spMk id="4" creationId="{7E589339-C9CE-C3CD-8590-3150A81FD463}"/>
          </ac:spMkLst>
        </pc:spChg>
      </pc:sldChg>
      <pc:sldChg chg="addSp delSp modSp">
        <pc:chgData name="Holly Temple" userId="S::hollytemple_rhs.org.uk#ext#@nhm.ac.uk::5b5f6386-3222-459c-bd6f-701a5a7b6f18" providerId="AD" clId="Web-{2D39C215-B264-28EB-BBE1-BBE7BE95542F}" dt="2026-05-26T15:09:00.986" v="3"/>
        <pc:sldMkLst>
          <pc:docMk/>
          <pc:sldMk cId="907843716" sldId="273"/>
        </pc:sldMkLst>
        <pc:spChg chg="del">
          <ac:chgData name="Holly Temple" userId="S::hollytemple_rhs.org.uk#ext#@nhm.ac.uk::5b5f6386-3222-459c-bd6f-701a5a7b6f18" providerId="AD" clId="Web-{2D39C215-B264-28EB-BBE1-BBE7BE95542F}" dt="2026-05-26T15:09:00.986" v="3"/>
          <ac:spMkLst>
            <pc:docMk/>
            <pc:sldMk cId="907843716" sldId="273"/>
            <ac:spMk id="2" creationId="{B0E13C0E-FFA3-300C-4C35-F0326C12E438}"/>
          </ac:spMkLst>
        </pc:spChg>
        <pc:spChg chg="add mod">
          <ac:chgData name="Holly Temple" userId="S::hollytemple_rhs.org.uk#ext#@nhm.ac.uk::5b5f6386-3222-459c-bd6f-701a5a7b6f18" providerId="AD" clId="Web-{2D39C215-B264-28EB-BBE1-BBE7BE95542F}" dt="2026-05-26T15:09:00.986" v="3"/>
          <ac:spMkLst>
            <pc:docMk/>
            <pc:sldMk cId="907843716" sldId="273"/>
            <ac:spMk id="4" creationId="{F0673907-2541-817B-AB19-3F979A57D849}"/>
          </ac:spMkLst>
        </pc:spChg>
      </pc:sldChg>
      <pc:sldChg chg="addSp delSp modSp">
        <pc:chgData name="Holly Temple" userId="S::hollytemple_rhs.org.uk#ext#@nhm.ac.uk::5b5f6386-3222-459c-bd6f-701a5a7b6f18" providerId="AD" clId="Web-{2D39C215-B264-28EB-BBE1-BBE7BE95542F}" dt="2026-05-26T15:09:44.972" v="6"/>
        <pc:sldMkLst>
          <pc:docMk/>
          <pc:sldMk cId="3201460114" sldId="277"/>
        </pc:sldMkLst>
        <pc:spChg chg="del">
          <ac:chgData name="Holly Temple" userId="S::hollytemple_rhs.org.uk#ext#@nhm.ac.uk::5b5f6386-3222-459c-bd6f-701a5a7b6f18" providerId="AD" clId="Web-{2D39C215-B264-28EB-BBE1-BBE7BE95542F}" dt="2026-05-26T15:09:44.972" v="6"/>
          <ac:spMkLst>
            <pc:docMk/>
            <pc:sldMk cId="3201460114" sldId="277"/>
            <ac:spMk id="2" creationId="{EBBD0D7A-0B77-ABE3-AFA9-2C15EA921F3F}"/>
          </ac:spMkLst>
        </pc:spChg>
        <pc:spChg chg="add mod">
          <ac:chgData name="Holly Temple" userId="S::hollytemple_rhs.org.uk#ext#@nhm.ac.uk::5b5f6386-3222-459c-bd6f-701a5a7b6f18" providerId="AD" clId="Web-{2D39C215-B264-28EB-BBE1-BBE7BE95542F}" dt="2026-05-26T15:09:44.972" v="6"/>
          <ac:spMkLst>
            <pc:docMk/>
            <pc:sldMk cId="3201460114" sldId="277"/>
            <ac:spMk id="7" creationId="{3A2DCA74-920C-9B68-8179-9FABD3CA9DCD}"/>
          </ac:spMkLst>
        </pc:spChg>
      </pc:sldChg>
      <pc:sldChg chg="addSp delSp modSp">
        <pc:chgData name="Holly Temple" userId="S::hollytemple_rhs.org.uk#ext#@nhm.ac.uk::5b5f6386-3222-459c-bd6f-701a5a7b6f18" providerId="AD" clId="Web-{2D39C215-B264-28EB-BBE1-BBE7BE95542F}" dt="2026-05-26T15:09:50.362" v="7"/>
        <pc:sldMkLst>
          <pc:docMk/>
          <pc:sldMk cId="3391156984" sldId="278"/>
        </pc:sldMkLst>
        <pc:spChg chg="del">
          <ac:chgData name="Holly Temple" userId="S::hollytemple_rhs.org.uk#ext#@nhm.ac.uk::5b5f6386-3222-459c-bd6f-701a5a7b6f18" providerId="AD" clId="Web-{2D39C215-B264-28EB-BBE1-BBE7BE95542F}" dt="2026-05-26T15:09:50.362" v="7"/>
          <ac:spMkLst>
            <pc:docMk/>
            <pc:sldMk cId="3391156984" sldId="278"/>
            <ac:spMk id="2" creationId="{66DE87A8-B2D4-A2ED-BC2E-935BCD9616D5}"/>
          </ac:spMkLst>
        </pc:spChg>
        <pc:spChg chg="add mod">
          <ac:chgData name="Holly Temple" userId="S::hollytemple_rhs.org.uk#ext#@nhm.ac.uk::5b5f6386-3222-459c-bd6f-701a5a7b6f18" providerId="AD" clId="Web-{2D39C215-B264-28EB-BBE1-BBE7BE95542F}" dt="2026-05-26T15:09:50.362" v="7"/>
          <ac:spMkLst>
            <pc:docMk/>
            <pc:sldMk cId="3391156984" sldId="278"/>
            <ac:spMk id="7" creationId="{42C84256-45C1-B2AD-CD80-BFC518436986}"/>
          </ac:spMkLst>
        </pc:spChg>
      </pc:sldChg>
      <pc:sldChg chg="modSp">
        <pc:chgData name="Holly Temple" userId="S::hollytemple_rhs.org.uk#ext#@nhm.ac.uk::5b5f6386-3222-459c-bd6f-701a5a7b6f18" providerId="AD" clId="Web-{2D39C215-B264-28EB-BBE1-BBE7BE95542F}" dt="2026-05-26T15:10:12.910" v="9" actId="20577"/>
        <pc:sldMkLst>
          <pc:docMk/>
          <pc:sldMk cId="2292714905" sldId="279"/>
        </pc:sldMkLst>
        <pc:spChg chg="mod">
          <ac:chgData name="Holly Temple" userId="S::hollytemple_rhs.org.uk#ext#@nhm.ac.uk::5b5f6386-3222-459c-bd6f-701a5a7b6f18" providerId="AD" clId="Web-{2D39C215-B264-28EB-BBE1-BBE7BE95542F}" dt="2026-05-26T15:10:12.910" v="9" actId="20577"/>
          <ac:spMkLst>
            <pc:docMk/>
            <pc:sldMk cId="2292714905" sldId="279"/>
            <ac:spMk id="2" creationId="{CDFF21DB-EFA8-2F45-513E-77F696A49B06}"/>
          </ac:spMkLst>
        </pc:spChg>
      </pc:sldChg>
      <pc:sldChg chg="modSp">
        <pc:chgData name="Holly Temple" userId="S::hollytemple_rhs.org.uk#ext#@nhm.ac.uk::5b5f6386-3222-459c-bd6f-701a5a7b6f18" providerId="AD" clId="Web-{2D39C215-B264-28EB-BBE1-BBE7BE95542F}" dt="2026-05-26T15:10:20.379" v="10" actId="20577"/>
        <pc:sldMkLst>
          <pc:docMk/>
          <pc:sldMk cId="2033745500" sldId="280"/>
        </pc:sldMkLst>
        <pc:spChg chg="mod">
          <ac:chgData name="Holly Temple" userId="S::hollytemple_rhs.org.uk#ext#@nhm.ac.uk::5b5f6386-3222-459c-bd6f-701a5a7b6f18" providerId="AD" clId="Web-{2D39C215-B264-28EB-BBE1-BBE7BE95542F}" dt="2026-05-26T15:10:20.379" v="10" actId="20577"/>
          <ac:spMkLst>
            <pc:docMk/>
            <pc:sldMk cId="2033745500" sldId="280"/>
            <ac:spMk id="2" creationId="{93A53F40-6283-EBCB-0827-35384808BC13}"/>
          </ac:spMkLst>
        </pc:spChg>
      </pc:sldChg>
      <pc:sldChg chg="modSp">
        <pc:chgData name="Holly Temple" userId="S::hollytemple_rhs.org.uk#ext#@nhm.ac.uk::5b5f6386-3222-459c-bd6f-701a5a7b6f18" providerId="AD" clId="Web-{2D39C215-B264-28EB-BBE1-BBE7BE95542F}" dt="2026-05-26T15:10:23.817" v="11" actId="20577"/>
        <pc:sldMkLst>
          <pc:docMk/>
          <pc:sldMk cId="709637569" sldId="281"/>
        </pc:sldMkLst>
        <pc:spChg chg="mod">
          <ac:chgData name="Holly Temple" userId="S::hollytemple_rhs.org.uk#ext#@nhm.ac.uk::5b5f6386-3222-459c-bd6f-701a5a7b6f18" providerId="AD" clId="Web-{2D39C215-B264-28EB-BBE1-BBE7BE95542F}" dt="2026-05-26T15:10:23.817" v="11" actId="20577"/>
          <ac:spMkLst>
            <pc:docMk/>
            <pc:sldMk cId="709637569" sldId="281"/>
            <ac:spMk id="2" creationId="{DEFB960A-1BEC-4626-C849-75059888AA7E}"/>
          </ac:spMkLst>
        </pc:spChg>
      </pc:sldChg>
      <pc:sldChg chg="modSp">
        <pc:chgData name="Holly Temple" userId="S::hollytemple_rhs.org.uk#ext#@nhm.ac.uk::5b5f6386-3222-459c-bd6f-701a5a7b6f18" providerId="AD" clId="Web-{2D39C215-B264-28EB-BBE1-BBE7BE95542F}" dt="2026-05-26T15:10:33.864" v="12" actId="20577"/>
        <pc:sldMkLst>
          <pc:docMk/>
          <pc:sldMk cId="2528337965" sldId="282"/>
        </pc:sldMkLst>
        <pc:spChg chg="mod">
          <ac:chgData name="Holly Temple" userId="S::hollytemple_rhs.org.uk#ext#@nhm.ac.uk::5b5f6386-3222-459c-bd6f-701a5a7b6f18" providerId="AD" clId="Web-{2D39C215-B264-28EB-BBE1-BBE7BE95542F}" dt="2026-05-26T15:10:33.864" v="12" actId="20577"/>
          <ac:spMkLst>
            <pc:docMk/>
            <pc:sldMk cId="2528337965" sldId="282"/>
            <ac:spMk id="2" creationId="{B5C87615-ED73-1913-1940-306E80CE8849}"/>
          </ac:spMkLst>
        </pc:spChg>
      </pc:sldChg>
    </pc:docChg>
  </pc:docChgLst>
  <pc:docChgLst>
    <pc:chgData name="Thomas Lawrence" userId="S::thomas.lawrence@nhm.ac.uk::16e6507e-e926-48d1-82f8-5571f26025bd" providerId="AD" clId="Web-{85724950-A842-DD07-2374-E38B8FD17A0E}"/>
    <pc:docChg chg="mod modSld">
      <pc:chgData name="Thomas Lawrence" userId="S::thomas.lawrence@nhm.ac.uk::16e6507e-e926-48d1-82f8-5571f26025bd" providerId="AD" clId="Web-{85724950-A842-DD07-2374-E38B8FD17A0E}" dt="2026-05-27T10:10:51.398" v="2"/>
      <pc:docMkLst>
        <pc:docMk/>
      </pc:docMkLst>
      <pc:sldChg chg="modSp">
        <pc:chgData name="Thomas Lawrence" userId="S::thomas.lawrence@nhm.ac.uk::16e6507e-e926-48d1-82f8-5571f26025bd" providerId="AD" clId="Web-{85724950-A842-DD07-2374-E38B8FD17A0E}" dt="2026-05-27T10:07:11.686" v="1"/>
        <pc:sldMkLst>
          <pc:docMk/>
          <pc:sldMk cId="2589608359" sldId="257"/>
        </pc:sldMkLst>
        <pc:graphicFrameChg chg="mod modGraphic">
          <ac:chgData name="Thomas Lawrence" userId="S::thomas.lawrence@nhm.ac.uk::16e6507e-e926-48d1-82f8-5571f26025bd" providerId="AD" clId="Web-{85724950-A842-DD07-2374-E38B8FD17A0E}" dt="2026-05-27T10:07:11.686" v="1"/>
          <ac:graphicFrameMkLst>
            <pc:docMk/>
            <pc:sldMk cId="2589608359" sldId="257"/>
            <ac:graphicFrameMk id="2" creationId="{A8124031-9261-2E3D-B723-4E0BED1C481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B9364-AAB2-40F0-814D-7D807FDF1B66}" type="datetimeFigureOut">
              <a:rPr lang="en-GB" smtClean="0"/>
              <a:t>27/05/2026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EE7B7-1884-46C9-B048-D9B23CC03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0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98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64F1-CBCE-8A8E-9A4C-D0F4985B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CC67A0-C255-84EF-A305-EA52E0AAC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74C7E-AACC-6063-025B-E7557E717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E2790-221E-6720-9E61-03A0CA170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75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39113-5036-4619-7932-615E2CABE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CD77B-DFEE-DEF0-C807-5C6037EEB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0E915-DF2E-C1C2-8FFB-E8A9548E5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959B3-EC05-B1F6-77D7-A0346250B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90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AC08-B772-750B-6F21-70F0345A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B094C4-8CC9-257B-54E3-27FE303C5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64C4F-9559-CCDA-F523-7231A4377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DC52F-1F4F-B9E3-2AC8-2D6000CFC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658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A6D0D-7CB6-4520-6EB8-62D68354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DA25F-206D-A402-98C7-C63DC38E1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0B14E8-7037-B961-DE58-E114E4062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Grass is relatively short, and greater plantains are growing flat to the ground, suggesting the area is regularly cut. </a:t>
            </a:r>
          </a:p>
          <a:p>
            <a:endParaRPr lang="en-GB" sz="1200"/>
          </a:p>
          <a:p>
            <a:r>
              <a:rPr lang="en-GB" sz="1200"/>
              <a:t>Greater plantain and bare patches indicate the soil is compacted. This area is probably walked on often.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96525-174D-2EE8-FD47-E32343694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7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4A5E4-A807-48D7-144F-469F84CDA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94903-D4D2-6A47-DC0D-33C9E7F5E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1927F-5978-39B3-E8CF-D2EC43A6E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Dock indicates soil nutrient levels might be high.</a:t>
            </a:r>
          </a:p>
          <a:p>
            <a:endParaRPr lang="en-GB" dirty="0"/>
          </a:p>
          <a:p>
            <a:r>
              <a:rPr lang="en-GB" dirty="0"/>
              <a:t>Grass is longer, dock leaves some dock leaves look damaged, others don’t. This area is probably not very regularly mown or walked on. 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/>
              <a:t>This might be a good area to add more grassland plants and boost biodiversity. However, the potentially high nutrient levels mean some slower-growing plants might not be able to compete with the grass.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D3984-985C-61E5-0ED1-75647D758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664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8708-4CD2-7E08-D838-4DEDFC21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74CE8-57F0-0BDE-EDAC-18153432D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1E749-7D8F-7B39-B1F4-A5A9261E8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Short yarrow leaves and grass indicate the area is likely to be frequently mown.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/>
              <a:t>Lots of dry yellow grass might be an indication of compaction, but it may also be due to dry weather. Information from other survey quadrats might give a clearer picture of the conditions.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247BD-1E02-D91D-D6EA-D33D83A77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19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BB895-6C68-F2B7-54F0-96F80537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3BED6-E4D9-CA90-FC29-863AC1D70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52392-AEAB-63F6-B89C-4EDD7D5BD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/>
              <a:t>Grass is relatively short, and greater plantains are growing flat to the ground, suggesting the area is regularly cut. </a:t>
            </a:r>
          </a:p>
          <a:p>
            <a:endParaRPr lang="en-GB" sz="1200"/>
          </a:p>
          <a:p>
            <a:r>
              <a:rPr lang="en-GB" sz="1200"/>
              <a:t>Greater plantain and bare patches indicate the soil is compacted. This area is probably walked on often. 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618E-123C-078F-7F3E-57A2385F9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993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B5C0-643B-4E80-EE02-D79740E0C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9FC84-2589-2C8A-A15C-FC02212FD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427928-2AE3-896C-956B-820EFA25F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FEA8F-C682-4B32-7E90-CD7D6EE9F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762A4-42CE-8836-A02A-09526113A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3372E6-2373-DB48-B8B9-8A2C9AFF1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B1309-1F37-BD1D-DF37-0FE6757DA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Dandelion and daisy indicate soil might be compacted. The area might be regularly walked on. But not so much that the plants have been trampled to death, leaving bare soil.</a:t>
            </a:r>
          </a:p>
          <a:p>
            <a:r>
              <a:rPr lang="en-GB"/>
              <a:t>Dandelion indicated nutrient levels might be high.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09C95-F0F0-D95B-7D3F-A5DB6B0CD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EE7B7-1884-46C9-B048-D9B23CC03E8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5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90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293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4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24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6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B509D-1A08-A661-82D5-E0B5A7A45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19981-7D89-EC9F-09EC-24CE89269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F4A21-F148-1437-B990-798E6B7A7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90956-1978-BE29-B633-9D54D0717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963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3A2F-F7A8-266B-8AF2-2A1BD4D4D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4378CC-202B-A87D-9A73-38AA68B43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4F6004-48C8-303A-EAAD-924E72103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5D661-7755-C523-D3AA-03EDFEFEC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EE7B7-1884-46C9-B048-D9B23CC03E8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69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1773717"/>
            <a:ext cx="6069122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333876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68" indent="0" algn="ctr">
              <a:buNone/>
              <a:defRPr sz="1625"/>
            </a:lvl2pPr>
            <a:lvl3pPr marL="742937" indent="0" algn="ctr">
              <a:buNone/>
              <a:defRPr sz="1463"/>
            </a:lvl3pPr>
            <a:lvl4pPr marL="1114407" indent="0" algn="ctr">
              <a:buNone/>
              <a:defRPr sz="1300"/>
            </a:lvl4pPr>
            <a:lvl5pPr marL="1485875" indent="0" algn="ctr">
              <a:buNone/>
              <a:defRPr sz="1300"/>
            </a:lvl5pPr>
            <a:lvl6pPr marL="1857344" indent="0" algn="ctr">
              <a:buNone/>
              <a:defRPr sz="1300"/>
            </a:lvl6pPr>
            <a:lvl7pPr marL="2228813" indent="0" algn="ctr">
              <a:buNone/>
              <a:defRPr sz="1300"/>
            </a:lvl7pPr>
            <a:lvl8pPr marL="2600281" indent="0" algn="ctr">
              <a:buNone/>
              <a:defRPr sz="1300"/>
            </a:lvl8pPr>
            <a:lvl9pPr marL="2971749" indent="0" algn="ctr">
              <a:buNone/>
              <a:defRPr sz="13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7" y="1678492"/>
            <a:ext cx="4376281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76750" y="1678492"/>
            <a:ext cx="4376281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9" y="1678492"/>
            <a:ext cx="450519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2" y="538619"/>
            <a:ext cx="4443282" cy="5651044"/>
          </a:xfrm>
        </p:spPr>
        <p:txBody>
          <a:bodyPr/>
          <a:lstStyle>
            <a:lvl5pPr marL="148587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11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805" y="1716065"/>
            <a:ext cx="2831862" cy="4473597"/>
          </a:xfrm>
        </p:spPr>
        <p:txBody>
          <a:bodyPr/>
          <a:lstStyle>
            <a:lvl5pPr marL="148587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37070" y="1716065"/>
            <a:ext cx="2831862" cy="4473597"/>
          </a:xfrm>
        </p:spPr>
        <p:txBody>
          <a:bodyPr/>
          <a:lstStyle>
            <a:lvl5pPr marL="148587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6334" y="1716065"/>
            <a:ext cx="2831862" cy="4473597"/>
          </a:xfrm>
        </p:spPr>
        <p:txBody>
          <a:bodyPr/>
          <a:lstStyle>
            <a:lvl5pPr marL="148587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4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0160"/>
            <a:ext cx="990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365126"/>
            <a:ext cx="450519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09" y="1678492"/>
            <a:ext cx="450519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/>
        </p:nvSpPr>
        <p:spPr>
          <a:xfrm>
            <a:off x="350606" y="5681612"/>
            <a:ext cx="1945025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C2A9108-7595-385F-9171-789A257D2E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79" y="1966078"/>
            <a:ext cx="6864783" cy="47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365126"/>
            <a:ext cx="8777157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809" y="1678492"/>
            <a:ext cx="8777157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 descr="A logo with green leaves&#10;&#10;Description automatically generated">
            <a:extLst>
              <a:ext uri="{FF2B5EF4-FFF2-40B4-BE49-F238E27FC236}">
                <a16:creationId xmlns:a16="http://schemas.microsoft.com/office/drawing/2014/main" id="{9A6C955F-1526-4E73-D1A8-763349869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120"/>
            <a:ext cx="217169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742937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185734" indent="-185734" algn="l" defTabSz="742937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557203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928673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300142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1671610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043078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47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15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484" indent="-185734" algn="l" defTabSz="742937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68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37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07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875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44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13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281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749" algn="l" defTabSz="742937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07CF-686F-F90E-6E03-8CD2E7475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2220267"/>
            <a:ext cx="6069122" cy="798032"/>
          </a:xfrm>
        </p:spPr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Example quadrats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3DBE5-708A-E53E-CF7B-E1986C6BE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522202"/>
            <a:ext cx="7429500" cy="352424"/>
          </a:xfrm>
        </p:spPr>
        <p:txBody>
          <a:bodyPr>
            <a:normAutofit lnSpcReduction="10000"/>
          </a:bodyPr>
          <a:lstStyle/>
          <a:p>
            <a:r>
              <a:rPr lang="en-GB">
                <a:solidFill>
                  <a:srgbClr val="000000"/>
                </a:solidFill>
              </a:rPr>
              <a:t>Expanded</a:t>
            </a:r>
          </a:p>
        </p:txBody>
      </p:sp>
    </p:spTree>
    <p:extLst>
      <p:ext uri="{BB962C8B-B14F-4D97-AF65-F5344CB8AC3E}">
        <p14:creationId xmlns:p14="http://schemas.microsoft.com/office/powerpoint/2010/main" val="227577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B66D-6F83-895C-E932-07376B190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99C5EA-A404-CFB2-1420-77DC6D4E2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E9ED62B-94E8-B0CB-BFFD-5723CB2FE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76255"/>
              </p:ext>
            </p:extLst>
          </p:nvPr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C212546-4E56-13EC-2F3E-9810A0A44A2A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318857-E052-1E7F-0862-C464F0FEA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65769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6647E44-5E5A-3521-CDF5-AAAD39428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87B3D-5558-09B7-F591-39D88EE2E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203AE-6D51-0F99-5B14-70451DEF4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E076D8-20C2-41F9-DBB8-EFA7C998B5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349A31-F6BF-7445-AD2C-C2A20EF987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EC354-667E-2ABE-E47F-A3A0FA94FC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CB314C-725E-5EF4-7E21-4DF6429632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19A12E-BC37-24E8-D357-392445D63B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F8C09-A389-E794-BB42-EC1E2121D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DB110-E34B-0085-52C1-557255D58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15C8811-5A59-8DF0-CBF8-902619338773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AAD19F-2988-7A9B-1902-2F21DEF86FAE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925354-A376-43C1-C8F4-D4EF39D01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65769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A040AE6-3FFC-7F54-CB97-A3090511D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C0E74-DBA0-0D7E-D5F1-AA9A6013AE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7D82B-5704-C6BC-9655-751C2F7A5E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E3C83C-D526-E838-78E8-E48B7EC25F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8A2A2-CA9C-0FEF-B55E-81707FE217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1E67B4-9851-A98D-AC00-CB539CCFE6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8A142B-33AC-EE49-2315-7E8FECF6C6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F569FD-2EE6-F3A6-ECAF-4E48F2EC9A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4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A7365-0600-8698-FF5F-94CDBCF9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9C27-B1FA-E9DC-5EE3-13E278B2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r>
              <a:rPr lang="en-GB" sz="2401"/>
              <a:t>Quadrat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5AB6D8-A8BB-9634-6A73-5960B9E6F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211E61D-5D31-83ED-F54B-FCCAE068C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22934"/>
              </p:ext>
            </p:extLst>
          </p:nvPr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972855-05FA-9646-E014-E9471B9E14DC}"/>
              </a:ext>
            </a:extLst>
          </p:cNvPr>
          <p:cNvSpPr txBox="1"/>
          <p:nvPr/>
        </p:nvSpPr>
        <p:spPr>
          <a:xfrm>
            <a:off x="3193429" y="1216845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8FF77C-73E3-8AC7-898B-A95BEAD34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65769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FBD2BD-C056-575B-A058-956B1F085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BFE43-6D1C-4C06-ABEA-D4CD6F137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89B66-EA91-7274-7965-6F15528C9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8DD8B-179C-C9B0-A26A-856BFC38D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6DB84-0B1E-9FA7-2C32-627BB31F68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4A3DAC-E7F3-D5DD-8EAD-5B731B7A46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6D530F-0105-40CE-6896-D33E92A65A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B8688E-39AE-F5C2-E2CE-71AB09B05C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6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C3A7C-07B5-C219-4C80-DD25CA6D1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C372-DA03-40CE-37B5-8C21906E6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r>
              <a:rPr lang="en-GB" sz="2401"/>
              <a:t>Quadrat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DE6424-2AAB-D3C8-F0DB-AA94164EA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7" r="1557"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A70E81D-4D1E-B88E-508A-8365AA275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52578"/>
              </p:ext>
            </p:extLst>
          </p:nvPr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AB121F-93D5-E666-CB5C-BEC3A29D3A41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6814A9-D4ED-BE4D-BB5A-82E97DC7A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565769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17CD4A0-7EA1-2FCA-3352-171283B6E0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AB004D-832B-4D8C-B3BA-0561904C7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2CEFC-E370-015E-CB02-4962E7945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69DEB-9C7E-A000-4ABD-4CDF917939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8E577-1962-AAE2-A977-8C9F86EAE8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D1D2D-74DC-464B-6FF5-9BBA00CC21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86F6DB-EB0C-C58B-933D-7B6945C2C2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3773A0-E43C-A84B-CDB6-D129B9C182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5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0BFF3-2E67-0559-A4C7-8CFF7CE0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D1D6-7C14-2D70-7C4F-0D72F155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r>
              <a:rPr lang="en-GB" sz="2401"/>
              <a:t>Quadrat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E733A-9FCC-9EC7-0355-1B94D5129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7" r="1557"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7C83BFE-55D1-5ED7-6B3F-773451F29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35456"/>
              </p:ext>
            </p:extLst>
          </p:nvPr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E16914-D8D9-D5D4-B33D-8C0498C0B78C}"/>
              </a:ext>
            </a:extLst>
          </p:cNvPr>
          <p:cNvSpPr txBox="1"/>
          <p:nvPr/>
        </p:nvSpPr>
        <p:spPr>
          <a:xfrm>
            <a:off x="3193429" y="1216845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6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E108EB-4288-F882-8690-807471531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22330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E3C62B5-1BD8-F7E1-8F1C-4F2108972F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A56AB-48D8-A4AA-B117-630D5326C9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F3E0F0-4F46-B34B-4F11-1BFDB278A6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FD8C9-6CF2-C530-5085-506545B19B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8556BD-42E1-D91F-B03E-807443444E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60C271-79FD-8AD9-243A-3293FD6758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E7992D-CC28-D518-734C-71C66F7C6F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2BDB70-1008-9BE7-8B41-85E0A49C1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2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73D969-1EBA-430A-6F24-3A73C80DF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8440" y="1773718"/>
            <a:ext cx="6069122" cy="2160974"/>
          </a:xfrm>
        </p:spPr>
        <p:txBody>
          <a:bodyPr/>
          <a:lstStyle/>
          <a:p>
            <a:r>
              <a:rPr lang="en-GB"/>
              <a:t>Answers and interpretations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2973D8-05AE-6E54-A740-F7EE085D7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49" y="4333876"/>
            <a:ext cx="7859611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1600"/>
              <a:t>Note:</a:t>
            </a:r>
          </a:p>
          <a:p>
            <a:pPr algn="l"/>
            <a:r>
              <a:rPr lang="en-GB" sz="1600" dirty="0"/>
              <a:t>Sometimes the area covered by a species will be close to the borderline between two categories, leading to differences in estimations. Try to have group members independently estimate the area, then compare.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In the fields, taking many samples is one way of mitigating this type of error.</a:t>
            </a:r>
          </a:p>
        </p:txBody>
      </p:sp>
    </p:spTree>
    <p:extLst>
      <p:ext uri="{BB962C8B-B14F-4D97-AF65-F5344CB8AC3E}">
        <p14:creationId xmlns:p14="http://schemas.microsoft.com/office/powerpoint/2010/main" val="1574002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2851-B80A-9F02-7812-784A8F7E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1D5DF7-A01C-4E84-05BB-636E63092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4D8A135-4305-0E55-9EC8-2AAE1972DA12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AD3270B0-6EA6-E1FD-A3B8-56C3C336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687805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1C7CF5-4B74-D771-EEFD-702ABC74C732}"/>
              </a:ext>
            </a:extLst>
          </p:cNvPr>
          <p:cNvSpPr txBox="1"/>
          <p:nvPr/>
        </p:nvSpPr>
        <p:spPr>
          <a:xfrm>
            <a:off x="3193429" y="121684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7165E2-22CD-8B3A-0CC7-D6DAC099A8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8E801A-213A-0036-26FF-A30199E04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65B542-DB2E-1953-14A1-08A011A750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E1A98E-0971-2773-0773-99C06832D6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8C797D-E3AB-1F62-F2C3-CA28A76283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4C2DBC-E16C-9311-924D-6E5FEFD95C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F8D61-412C-26F9-A54B-25E5CBDE85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0292BE-4DA3-80F0-C097-DFA2099FD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4DC07-7C97-DD33-4629-69A82D6FE7DC}"/>
              </a:ext>
            </a:extLst>
          </p:cNvPr>
          <p:cNvSpPr txBox="1"/>
          <p:nvPr/>
        </p:nvSpPr>
        <p:spPr>
          <a:xfrm>
            <a:off x="3161823" y="1672166"/>
            <a:ext cx="595030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Grass is less than 10cm, and Greater Plantains are growing flat to the ground, suggesting the area is regularly cut.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</a:rPr>
              <a:t>Greater Plantain and bare patches indicate the soil is compacted. This area is probably walked on often. </a:t>
            </a:r>
          </a:p>
        </p:txBody>
      </p:sp>
    </p:spTree>
    <p:extLst>
      <p:ext uri="{BB962C8B-B14F-4D97-AF65-F5344CB8AC3E}">
        <p14:creationId xmlns:p14="http://schemas.microsoft.com/office/powerpoint/2010/main" val="3201460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5C71C-EA35-D543-8632-5A4C0B2AC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3606EF-D9E4-DEBB-F899-1420B280EA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14702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7FEC4F-ED7C-4F4F-3DE5-1431226EE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9FB0B8F4-4D45-2B44-0966-D08EF4DD9F91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8CB50F-EA07-6364-9038-4F638CC9FAD4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DD483F-404B-886B-9320-1548E1877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09DA6A-6B0B-C9D9-E4E2-3365F546B3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19" y="3042010"/>
            <a:ext cx="552393" cy="757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DD602-F5DA-A57F-27A1-D2B591136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0" y="3030882"/>
            <a:ext cx="552393" cy="7475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8C8251-7E19-383E-B59E-7E6DEED21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6" y="3044420"/>
            <a:ext cx="623450" cy="7427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57408-A170-4217-B9AF-6B7451572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83" y="3044421"/>
            <a:ext cx="712452" cy="7427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F9926D-595F-1FC8-1ADC-A7EF0AE91C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92" y="3033731"/>
            <a:ext cx="670433" cy="750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79E54A-231A-AA23-2D45-198A77DA6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78" y="3061060"/>
            <a:ext cx="718618" cy="7246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024178-6E96-4C64-034F-72C64E49BA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1" y="3052609"/>
            <a:ext cx="721562" cy="724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9CDC0-E534-B7F4-FA18-FAB9BECE5854}"/>
              </a:ext>
            </a:extLst>
          </p:cNvPr>
          <p:cNvSpPr txBox="1"/>
          <p:nvPr/>
        </p:nvSpPr>
        <p:spPr>
          <a:xfrm>
            <a:off x="3289903" y="1678510"/>
            <a:ext cx="6044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Dock indicates soil nutrient levels might be high.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Grass is 11-30cm, some dock leaves look damaged, others don’t. This area is probably not regularly mown or walked 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This might be a good area to add more grassland plants and boost biodiversity. However, the potentially high nutrient levels mean some slower-growing plants might not be able to compete with the grass.</a:t>
            </a:r>
          </a:p>
        </p:txBody>
      </p:sp>
    </p:spTree>
    <p:extLst>
      <p:ext uri="{BB962C8B-B14F-4D97-AF65-F5344CB8AC3E}">
        <p14:creationId xmlns:p14="http://schemas.microsoft.com/office/powerpoint/2010/main" val="3391156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CBF2-1538-1194-7945-622582291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21DB-EFA8-2F45-513E-77F696A4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endParaRPr lang="en-GB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239A36-F84D-FA18-6028-4DF4D0AE6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5AE8617-5C8F-6CB6-A89E-734019BD2143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83AA4E-B2E0-EA88-6FA5-A52FAF26BDD7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776ED-7271-9FEE-4FAA-2A065ED6963C}"/>
              </a:ext>
            </a:extLst>
          </p:cNvPr>
          <p:cNvSpPr txBox="1"/>
          <p:nvPr/>
        </p:nvSpPr>
        <p:spPr>
          <a:xfrm>
            <a:off x="3193429" y="1678510"/>
            <a:ext cx="6160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Yarrow leaves and grass are shorter than 10cm indicates the area is likely to be frequently mown.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Yarrow is tolerant of dry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Lots of dry yellow grass might be an indication of compaction, but it may also be due to dry weather. Information from other survey quadrats might give a clearer picture of the conditions.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5FE8CCD-BE18-7C1F-28A2-0FBBA3FCCA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418898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58110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4104FEE1-14E4-D17B-FCDF-92153D20E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1E6FAA-651F-D616-7331-C43B110BD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19" y="3042010"/>
            <a:ext cx="552393" cy="7576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55FCED-66F6-34C2-581F-CB3196BB9B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0" y="3030882"/>
            <a:ext cx="552393" cy="7475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2AEF085-5388-78B2-24AF-2BF43FB6B1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6" y="3044420"/>
            <a:ext cx="623450" cy="7427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29BB047-1A70-B05B-7E31-68C9D0B111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83" y="3044421"/>
            <a:ext cx="712452" cy="7427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5AF5B9-3F44-E536-E4A5-968FBD8E26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92" y="3033731"/>
            <a:ext cx="670433" cy="750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663E57-279C-558F-3607-ABEC5F5F50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78" y="3061060"/>
            <a:ext cx="718618" cy="7246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D0E71B-1AD2-F38B-2BEF-375AD83C62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1" y="30526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14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0F4E7-98E2-42B7-BCC2-077C074E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3F40-6283-EBCB-0827-35384808B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endParaRPr lang="en-GB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5BA6F9-4B1D-1AEA-D12B-4A0DA9DD1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9322D65-A161-66A3-A408-2AEA3DEF26F6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F29A9A-DA6A-2B68-78A0-B93199701AD6}"/>
              </a:ext>
            </a:extLst>
          </p:cNvPr>
          <p:cNvSpPr txBox="1"/>
          <p:nvPr/>
        </p:nvSpPr>
        <p:spPr>
          <a:xfrm>
            <a:off x="3193429" y="1216845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8F302-AA87-842A-4231-F132A5407842}"/>
              </a:ext>
            </a:extLst>
          </p:cNvPr>
          <p:cNvSpPr txBox="1"/>
          <p:nvPr/>
        </p:nvSpPr>
        <p:spPr>
          <a:xfrm>
            <a:off x="3193429" y="1737211"/>
            <a:ext cx="6064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Grass is less than 10cm, and greater plantains are growing flat to the ground, suggesting the area is regularly cut.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Greater plantain and bare patches indicate the soil is compacted. This area is probably walked on often. 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322E8A5-97AA-B312-0860-3EAE3548D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593364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67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944105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FD793221-3E1F-DC25-4ED0-1C27287FA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5535F4-CBA2-0DE0-3DC6-DB0D0C061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19" y="3042010"/>
            <a:ext cx="552393" cy="7576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97BB93B-3300-A04C-2642-65C0C4B71B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0" y="3030882"/>
            <a:ext cx="552393" cy="7475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BDF5D8-EEB5-9999-65A0-9A9B5F9B81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6" y="3044420"/>
            <a:ext cx="623450" cy="7427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B00B46-8F02-9980-E69E-01ADB7F42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83" y="3044421"/>
            <a:ext cx="712452" cy="7427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817348-1132-E3BD-61C4-B75FB77D9D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92" y="3033731"/>
            <a:ext cx="670433" cy="7507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CA81D3-AB41-F3F8-1B77-50EDDFEB47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78" y="3061060"/>
            <a:ext cx="718618" cy="7246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922D09-6D47-94C2-6BC0-02D6A23BDA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1" y="30526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4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6CA0-5124-70CF-92B6-87EBE3266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9CF60B-BB1E-00FF-4A5A-CA4646B5E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706AD4-498C-1EC2-2B35-0EE36077B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275412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D4F2650-54F6-8F52-A562-00B2D9FE14C3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1</a:t>
            </a:r>
          </a:p>
        </p:txBody>
      </p:sp>
    </p:spTree>
    <p:extLst>
      <p:ext uri="{BB962C8B-B14F-4D97-AF65-F5344CB8AC3E}">
        <p14:creationId xmlns:p14="http://schemas.microsoft.com/office/powerpoint/2010/main" val="534519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6EBAE-073F-D823-6088-678822544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B960A-1BEC-4626-C849-75059888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endParaRPr lang="en-GB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6EEAAB-0645-3568-E4FA-3911FE34E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7" r="1557"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061217B-0AAF-BA26-98F1-D7486458AF8C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76ED60-67D1-1F4C-BBC0-E3F5704960F3}"/>
              </a:ext>
            </a:extLst>
          </p:cNvPr>
          <p:cNvSpPr txBox="1"/>
          <p:nvPr/>
        </p:nvSpPr>
        <p:spPr>
          <a:xfrm>
            <a:off x="3193429" y="121684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C6E0A-3229-61FB-3C4C-A230FBCEEA52}"/>
              </a:ext>
            </a:extLst>
          </p:cNvPr>
          <p:cNvSpPr txBox="1"/>
          <p:nvPr/>
        </p:nvSpPr>
        <p:spPr>
          <a:xfrm>
            <a:off x="3151414" y="1694249"/>
            <a:ext cx="61830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Grass is less than 10cm, and greater plantains are growing flat to the ground, suggesting the area is regularly cut.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Greater plantain and bare patches indicate the soil is compacted. This area is probably walked on often.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Greater plantain and few other species might indicate low soil nutrients.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This might not be a good area to add additional plants because people frequently use it as a path.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8D499C-6218-7960-C59A-CFE912A63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20656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67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944105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no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6B5EB71-4454-F1D4-6DEA-632226E3BE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8E844-D71F-48FB-FE72-B6F878A75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19" y="3042010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647DA0-5733-C8B3-9E4A-8EC62FEC4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0" y="3030882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25106-482C-4794-A0A5-7A689138F7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6" y="3044420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765212-7175-9AD4-6689-6E4D23374F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83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DDF94C-AA0D-7D8C-E0AF-526A7C472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92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F0AC19-C19F-61E3-0093-C89C833382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78" y="30610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BF135-D8BD-C880-6471-B7C9E0013B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1" y="30526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3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35089-3449-720C-670D-903A12BC2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7615-ED73-1913-1940-306E80CE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9" y="-2963527"/>
            <a:ext cx="8777157" cy="600925"/>
          </a:xfrm>
        </p:spPr>
        <p:txBody>
          <a:bodyPr>
            <a:normAutofit/>
          </a:bodyPr>
          <a:lstStyle/>
          <a:p>
            <a:endParaRPr lang="en-GB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A4968A-8EDA-8C3D-5055-02E390714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57" r="1557"/>
          <a:stretch/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7337D54-17E2-A000-C100-5A9672D631DC}"/>
              </a:ext>
            </a:extLst>
          </p:cNvPr>
          <p:cNvGraphicFramePr>
            <a:graphicFrameLocks noGrp="1"/>
          </p:cNvGraphicFramePr>
          <p:nvPr/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14106C-D1D5-8682-2121-CB1407110011}"/>
              </a:ext>
            </a:extLst>
          </p:cNvPr>
          <p:cNvSpPr txBox="1"/>
          <p:nvPr/>
        </p:nvSpPr>
        <p:spPr>
          <a:xfrm>
            <a:off x="3193429" y="1216845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Quadrat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50B9F1-D05D-D272-D524-7AF258B3D013}"/>
              </a:ext>
            </a:extLst>
          </p:cNvPr>
          <p:cNvSpPr txBox="1"/>
          <p:nvPr/>
        </p:nvSpPr>
        <p:spPr>
          <a:xfrm>
            <a:off x="3223842" y="1708878"/>
            <a:ext cx="60345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Plants less than 10cm tall. The area is probably regularly mown.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Dandelion and daisy indicate the soil might be compacted.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The area might be regularly walked on. But not so much that the plants have been trampled to death, leaving bare soil.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Dandelion indicates nutrient levels might be high.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773812-4532-9D8E-6460-80E0F7A4C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21083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674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944105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90-100%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ysClr val="windowText" lastClr="000000"/>
                          </a:solidFill>
                        </a:rPr>
                        <a:t>x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Work Sans"/>
                          <a:ea typeface="+mn-ea"/>
                          <a:cs typeface="+mn-cs"/>
                        </a:rPr>
                        <a:t>no</a:t>
                      </a:r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1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FF30597-5D73-EFCA-C263-42FB546A70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D4287-9F8C-A225-2B47-C0C421F2E7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519" y="3042010"/>
            <a:ext cx="552393" cy="757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96777-F814-AF16-EDF0-14D91890B2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520" y="3030882"/>
            <a:ext cx="552393" cy="747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2A862-1846-D649-B274-012066FAD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6" y="3044420"/>
            <a:ext cx="623450" cy="742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48DE51-8977-47CC-BC85-3989FB9FB6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83" y="3044421"/>
            <a:ext cx="712452" cy="742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02A0BC-10D7-EB42-2889-2A285197629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792" y="3033731"/>
            <a:ext cx="670433" cy="7507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4D454-84D5-49BC-19E7-C3E63B61E0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78" y="3061060"/>
            <a:ext cx="718618" cy="724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C203C-CCE7-1400-2878-B0394E1A59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1" y="30526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7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9C293-F5B9-DA0A-28C4-29AAE12D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127FA1-9893-3A31-9D5C-AC2E373E2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9959DE-F834-AD38-F845-A982B6235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772345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F540B85-E1F6-82AD-D13E-F56891D45FE1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2</a:t>
            </a:r>
          </a:p>
        </p:txBody>
      </p:sp>
    </p:spTree>
    <p:extLst>
      <p:ext uri="{BB962C8B-B14F-4D97-AF65-F5344CB8AC3E}">
        <p14:creationId xmlns:p14="http://schemas.microsoft.com/office/powerpoint/2010/main" val="739215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9542B-4691-55E1-28E5-33E9E701B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3D8569-0016-BE80-37FA-7A40BEA1F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88BD3E-1F08-4C40-F15F-BFB68BB38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275412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D937984-A1E3-3A2F-1AE2-A4A141482A96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3</a:t>
            </a:r>
          </a:p>
        </p:txBody>
      </p:sp>
    </p:spTree>
    <p:extLst>
      <p:ext uri="{BB962C8B-B14F-4D97-AF65-F5344CB8AC3E}">
        <p14:creationId xmlns:p14="http://schemas.microsoft.com/office/powerpoint/2010/main" val="372828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425DF-61D9-CFE5-6FE4-0110F281A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D84375-C07F-E059-C215-C2DFA926A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962553F-EC1A-8C92-7443-BA5FCD975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19990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AD03F4D-3748-3D2C-00D0-538D92B1248B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4</a:t>
            </a:r>
          </a:p>
        </p:txBody>
      </p:sp>
    </p:spTree>
    <p:extLst>
      <p:ext uri="{BB962C8B-B14F-4D97-AF65-F5344CB8AC3E}">
        <p14:creationId xmlns:p14="http://schemas.microsoft.com/office/powerpoint/2010/main" val="158074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88395-5F42-1A90-2084-A874B2F90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795E09-8FE1-F6DE-C117-962B8A489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B6AA73-F360-FF68-F4A7-6083B5D5E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109946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6D0A1AF5-C22F-0C6C-E0AA-9FB74BF65C65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5</a:t>
            </a:r>
          </a:p>
        </p:txBody>
      </p:sp>
    </p:spTree>
    <p:extLst>
      <p:ext uri="{BB962C8B-B14F-4D97-AF65-F5344CB8AC3E}">
        <p14:creationId xmlns:p14="http://schemas.microsoft.com/office/powerpoint/2010/main" val="56603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E80F-4D3C-EDA2-3406-7BE454C2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9EC143-D67A-5900-CFBB-CE43DA47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3515951" y="316190"/>
            <a:ext cx="6127749" cy="62256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C5561EE-37C7-77E7-8A09-80ED5408E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20613"/>
              </p:ext>
            </p:extLst>
          </p:nvPr>
        </p:nvGraphicFramePr>
        <p:xfrm>
          <a:off x="3698802" y="549000"/>
          <a:ext cx="5760000" cy="57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000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5760000">
                <a:tc>
                  <a:txBody>
                    <a:bodyPr/>
                    <a:lstStyle/>
                    <a:p>
                      <a:endParaRPr lang="en-GB" sz="1000"/>
                    </a:p>
                  </a:txBody>
                  <a:tcPr marL="91441" marR="91441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B94E76F3-DF85-758D-0427-81B100AB6753}"/>
              </a:ext>
            </a:extLst>
          </p:cNvPr>
          <p:cNvSpPr txBox="1">
            <a:spLocks/>
          </p:cNvSpPr>
          <p:nvPr/>
        </p:nvSpPr>
        <p:spPr>
          <a:xfrm>
            <a:off x="447198" y="1003301"/>
            <a:ext cx="2875365" cy="82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Work Sans" pitchFamily="2" charset="77"/>
                <a:ea typeface="+mj-ea"/>
                <a:cs typeface="+mj-cs"/>
              </a:defRPr>
            </a:lvl1pPr>
          </a:lstStyle>
          <a:p>
            <a:r>
              <a:rPr lang="en-GB" sz="2401">
                <a:solidFill>
                  <a:srgbClr val="000000"/>
                </a:solidFill>
              </a:rPr>
              <a:t>Quadrat 6</a:t>
            </a:r>
          </a:p>
        </p:txBody>
      </p:sp>
    </p:spTree>
    <p:extLst>
      <p:ext uri="{BB962C8B-B14F-4D97-AF65-F5344CB8AC3E}">
        <p14:creationId xmlns:p14="http://schemas.microsoft.com/office/powerpoint/2010/main" val="2683784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7AF9A5-4D9B-CC42-0749-0E08B26451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Practice surveys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58A9611-7C96-9559-259B-D7149ACDB2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6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AAF30F-9C32-B52A-CFE3-F77776A58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592" y="1196911"/>
            <a:ext cx="2496030" cy="2535898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BF71BA3-3A6B-9FE6-6549-23AD46CFF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075963"/>
              </p:ext>
            </p:extLst>
          </p:nvPr>
        </p:nvGraphicFramePr>
        <p:xfrm>
          <a:off x="793874" y="1342003"/>
          <a:ext cx="2211258" cy="2267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1258">
                  <a:extLst>
                    <a:ext uri="{9D8B030D-6E8A-4147-A177-3AD203B41FA5}">
                      <a16:colId xmlns:a16="http://schemas.microsoft.com/office/drawing/2014/main" val="3682233690"/>
                    </a:ext>
                  </a:extLst>
                </a:gridCol>
              </a:tblGrid>
              <a:tr h="226774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91441" marR="91441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68968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F24A67-6994-FECC-5E49-8E36E945835A}"/>
              </a:ext>
            </a:extLst>
          </p:cNvPr>
          <p:cNvSpPr txBox="1"/>
          <p:nvPr/>
        </p:nvSpPr>
        <p:spPr>
          <a:xfrm>
            <a:off x="3193429" y="121684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000000"/>
                </a:solidFill>
              </a:rPr>
              <a:t>Quadrat 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124031-9261-2E3D-B723-4E0BED1C4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970028"/>
              </p:ext>
            </p:extLst>
          </p:nvPr>
        </p:nvGraphicFramePr>
        <p:xfrm>
          <a:off x="637181" y="3017992"/>
          <a:ext cx="8783910" cy="353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119">
                  <a:extLst>
                    <a:ext uri="{9D8B030D-6E8A-4147-A177-3AD203B41FA5}">
                      <a16:colId xmlns:a16="http://schemas.microsoft.com/office/drawing/2014/main" val="1146643463"/>
                    </a:ext>
                  </a:extLst>
                </a:gridCol>
                <a:gridCol w="843660">
                  <a:extLst>
                    <a:ext uri="{9D8B030D-6E8A-4147-A177-3AD203B41FA5}">
                      <a16:colId xmlns:a16="http://schemas.microsoft.com/office/drawing/2014/main" val="2720891308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556227127"/>
                    </a:ext>
                  </a:extLst>
                </a:gridCol>
                <a:gridCol w="752668">
                  <a:extLst>
                    <a:ext uri="{9D8B030D-6E8A-4147-A177-3AD203B41FA5}">
                      <a16:colId xmlns:a16="http://schemas.microsoft.com/office/drawing/2014/main" val="2334135494"/>
                    </a:ext>
                  </a:extLst>
                </a:gridCol>
                <a:gridCol w="816920">
                  <a:extLst>
                    <a:ext uri="{9D8B030D-6E8A-4147-A177-3AD203B41FA5}">
                      <a16:colId xmlns:a16="http://schemas.microsoft.com/office/drawing/2014/main" val="126862364"/>
                    </a:ext>
                  </a:extLst>
                </a:gridCol>
                <a:gridCol w="807742">
                  <a:extLst>
                    <a:ext uri="{9D8B030D-6E8A-4147-A177-3AD203B41FA5}">
                      <a16:colId xmlns:a16="http://schemas.microsoft.com/office/drawing/2014/main" val="1830955339"/>
                    </a:ext>
                  </a:extLst>
                </a:gridCol>
                <a:gridCol w="771026">
                  <a:extLst>
                    <a:ext uri="{9D8B030D-6E8A-4147-A177-3AD203B41FA5}">
                      <a16:colId xmlns:a16="http://schemas.microsoft.com/office/drawing/2014/main" val="3990931949"/>
                    </a:ext>
                  </a:extLst>
                </a:gridCol>
                <a:gridCol w="788271">
                  <a:extLst>
                    <a:ext uri="{9D8B030D-6E8A-4147-A177-3AD203B41FA5}">
                      <a16:colId xmlns:a16="http://schemas.microsoft.com/office/drawing/2014/main" val="2497963114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1626274911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206838887"/>
                    </a:ext>
                  </a:extLst>
                </a:gridCol>
              </a:tblGrid>
              <a:tr h="796771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797233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endParaRPr lang="en-GB" sz="10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Present?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1-4%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5-10%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11-25%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25-33%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34-50%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50-75%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75-90%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>
                          <a:solidFill>
                            <a:sysClr val="windowText" lastClr="000000"/>
                          </a:solidFill>
                        </a:rPr>
                        <a:t>91-100%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718778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Grass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467975"/>
                  </a:ext>
                </a:extLst>
              </a:tr>
              <a:tr h="221870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Clovers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8956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Greater plantain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554536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Broad-leaved dock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9741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daisy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319419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Dandelion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507361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Common mouse-ear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272495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Yarrow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47794"/>
                  </a:ext>
                </a:extLst>
              </a:tr>
              <a:tr h="233098">
                <a:tc>
                  <a:txBody>
                    <a:bodyPr/>
                    <a:lstStyle/>
                    <a:p>
                      <a:r>
                        <a:rPr lang="en-GB" sz="1200">
                          <a:solidFill>
                            <a:sysClr val="windowText" lastClr="000000"/>
                          </a:solidFill>
                        </a:rPr>
                        <a:t>Yellow rattle</a:t>
                      </a: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82561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CBAAE7-78D4-D404-FF62-ED3AB6C77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64" y="3044421"/>
            <a:ext cx="552393" cy="703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02170-8D60-BD58-EB77-925E9F49D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616" y="3037041"/>
            <a:ext cx="552393" cy="75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4D6D8F-36BD-AE8A-2FF9-B0548326A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24" y="3035746"/>
            <a:ext cx="552393" cy="747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F25FEC-DE60-D467-379F-E448340AB1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95" y="3040218"/>
            <a:ext cx="623450" cy="742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39421-415D-B8CE-B298-C01411253C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531" y="3044421"/>
            <a:ext cx="712452" cy="742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71027-A02B-483F-B4C4-9A46AC96EB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834" y="3033731"/>
            <a:ext cx="670433" cy="750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747922-4F28-8AC6-11EC-A75DBA52D7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172" y="3048360"/>
            <a:ext cx="718618" cy="7246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170D17-9BC0-6399-AFC4-64B6D2EB85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589" y="3039909"/>
            <a:ext cx="721562" cy="7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8359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Park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NENP">
      <a:majorFont>
        <a:latin typeface="Work Sans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ParkTheme" id="{767C00A9-F13F-484E-81CC-5653D7380432}" vid="{01B31543-6664-4FC8-A046-CE002DC9F8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ins xmlns="37c47d49-5c3e-4564-83ee-3a7de24ace65" xsi:nil="true"/>
    <Credit xmlns="37c47d49-5c3e-4564-83ee-3a7de24ace65" xsi:nil="true"/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8" ma:contentTypeDescription="Create a new document." ma:contentTypeScope="" ma:versionID="071210387f7dacbd4b3562705eb3553a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72321b2fdd25473c44c191d57c17186a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E519E1-B250-4ABE-8B63-CA503E701B7F}">
  <ds:schemaRefs>
    <ds:schemaRef ds:uri="01a464aa-a786-405b-bb6b-b90e04698418"/>
    <ds:schemaRef ds:uri="37c47d49-5c3e-4564-83ee-3a7de24ace6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D246E35-9EB9-43E5-B76F-681CFECAEF58}">
  <ds:schemaRefs>
    <ds:schemaRef ds:uri="01a464aa-a786-405b-bb6b-b90e04698418"/>
    <ds:schemaRef ds:uri="37c47d49-5c3e-4564-83ee-3a7de24ace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C0AF6A8-5208-41E1-BEC6-6C1B899FAC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NatureParkTheme</Template>
  <TotalTime>8</TotalTime>
  <Words>1150</Words>
  <Application>Microsoft Office PowerPoint</Application>
  <PresentationFormat>A4 Paper (210x297 mm)</PresentationFormat>
  <Paragraphs>352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Arial</vt:lpstr>
      <vt:lpstr>Work Sans</vt:lpstr>
      <vt:lpstr>NatureParkTheme</vt:lpstr>
      <vt:lpstr>Example quadrats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surveys</vt:lpstr>
      <vt:lpstr>PowerPoint Presentation</vt:lpstr>
      <vt:lpstr>PowerPoint Presentation</vt:lpstr>
      <vt:lpstr>PowerPoint Presentation</vt:lpstr>
      <vt:lpstr>Quadrat 1</vt:lpstr>
      <vt:lpstr>Quadrat 1</vt:lpstr>
      <vt:lpstr>Quadrat 1</vt:lpstr>
      <vt:lpstr>Answers and interpretations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Heng</dc:creator>
  <cp:lastModifiedBy>Victor Heng</cp:lastModifiedBy>
  <cp:revision>1</cp:revision>
  <dcterms:created xsi:type="dcterms:W3CDTF">2026-05-25T16:38:28Z</dcterms:created>
  <dcterms:modified xsi:type="dcterms:W3CDTF">2026-05-27T21:54:37Z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